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4"/>
  </p:notesMasterIdLst>
  <p:sldIdLst>
    <p:sldId id="413" r:id="rId2"/>
    <p:sldId id="448" r:id="rId3"/>
    <p:sldId id="449" r:id="rId4"/>
    <p:sldId id="421" r:id="rId5"/>
    <p:sldId id="423" r:id="rId6"/>
    <p:sldId id="424" r:id="rId7"/>
    <p:sldId id="425" r:id="rId8"/>
    <p:sldId id="416" r:id="rId9"/>
    <p:sldId id="417" r:id="rId10"/>
    <p:sldId id="426" r:id="rId11"/>
    <p:sldId id="420" r:id="rId12"/>
    <p:sldId id="427" r:id="rId13"/>
    <p:sldId id="428" r:id="rId14"/>
    <p:sldId id="256" r:id="rId15"/>
    <p:sldId id="414" r:id="rId16"/>
    <p:sldId id="400" r:id="rId17"/>
    <p:sldId id="257" r:id="rId18"/>
    <p:sldId id="404" r:id="rId19"/>
    <p:sldId id="405" r:id="rId20"/>
    <p:sldId id="408" r:id="rId21"/>
    <p:sldId id="432" r:id="rId22"/>
    <p:sldId id="439" r:id="rId23"/>
    <p:sldId id="440" r:id="rId24"/>
    <p:sldId id="441" r:id="rId25"/>
    <p:sldId id="442" r:id="rId26"/>
    <p:sldId id="443" r:id="rId27"/>
    <p:sldId id="444" r:id="rId28"/>
    <p:sldId id="445" r:id="rId29"/>
    <p:sldId id="446" r:id="rId30"/>
    <p:sldId id="447" r:id="rId31"/>
    <p:sldId id="431" r:id="rId32"/>
    <p:sldId id="433" r:id="rId33"/>
    <p:sldId id="434" r:id="rId34"/>
    <p:sldId id="430" r:id="rId35"/>
    <p:sldId id="436" r:id="rId36"/>
    <p:sldId id="438" r:id="rId37"/>
    <p:sldId id="437" r:id="rId38"/>
    <p:sldId id="407" r:id="rId39"/>
    <p:sldId id="429" r:id="rId40"/>
    <p:sldId id="412" r:id="rId41"/>
    <p:sldId id="409" r:id="rId42"/>
    <p:sldId id="410" r:id="rId43"/>
    <p:sldId id="411" r:id="rId44"/>
    <p:sldId id="401" r:id="rId45"/>
    <p:sldId id="402" r:id="rId46"/>
    <p:sldId id="403" r:id="rId47"/>
    <p:sldId id="258" r:id="rId48"/>
    <p:sldId id="259" r:id="rId49"/>
    <p:sldId id="399" r:id="rId50"/>
    <p:sldId id="304" r:id="rId51"/>
    <p:sldId id="301" r:id="rId52"/>
    <p:sldId id="305" r:id="rId53"/>
    <p:sldId id="303" r:id="rId54"/>
    <p:sldId id="306" r:id="rId55"/>
    <p:sldId id="302" r:id="rId56"/>
    <p:sldId id="392" r:id="rId57"/>
    <p:sldId id="393" r:id="rId58"/>
    <p:sldId id="307" r:id="rId59"/>
    <p:sldId id="308" r:id="rId60"/>
    <p:sldId id="309" r:id="rId61"/>
    <p:sldId id="310" r:id="rId62"/>
    <p:sldId id="311" r:id="rId63"/>
    <p:sldId id="341" r:id="rId64"/>
    <p:sldId id="312" r:id="rId65"/>
    <p:sldId id="313" r:id="rId66"/>
    <p:sldId id="314" r:id="rId67"/>
    <p:sldId id="394" r:id="rId68"/>
    <p:sldId id="316" r:id="rId69"/>
    <p:sldId id="317" r:id="rId70"/>
    <p:sldId id="395" r:id="rId71"/>
    <p:sldId id="318" r:id="rId72"/>
    <p:sldId id="319" r:id="rId73"/>
    <p:sldId id="320" r:id="rId74"/>
    <p:sldId id="321" r:id="rId75"/>
    <p:sldId id="396" r:id="rId76"/>
    <p:sldId id="397" r:id="rId77"/>
    <p:sldId id="322" r:id="rId78"/>
    <p:sldId id="398" r:id="rId79"/>
    <p:sldId id="323" r:id="rId80"/>
    <p:sldId id="325" r:id="rId81"/>
    <p:sldId id="326" r:id="rId82"/>
    <p:sldId id="327" r:id="rId83"/>
    <p:sldId id="329" r:id="rId84"/>
    <p:sldId id="337" r:id="rId85"/>
    <p:sldId id="333" r:id="rId86"/>
    <p:sldId id="334" r:id="rId87"/>
    <p:sldId id="332" r:id="rId88"/>
    <p:sldId id="335" r:id="rId89"/>
    <p:sldId id="331" r:id="rId90"/>
    <p:sldId id="328" r:id="rId91"/>
    <p:sldId id="330" r:id="rId92"/>
    <p:sldId id="336" r:id="rId93"/>
    <p:sldId id="338" r:id="rId94"/>
    <p:sldId id="339" r:id="rId95"/>
    <p:sldId id="340" r:id="rId96"/>
    <p:sldId id="342" r:id="rId97"/>
    <p:sldId id="343" r:id="rId98"/>
    <p:sldId id="344" r:id="rId99"/>
    <p:sldId id="345" r:id="rId100"/>
    <p:sldId id="346" r:id="rId101"/>
    <p:sldId id="347" r:id="rId102"/>
    <p:sldId id="349" r:id="rId103"/>
    <p:sldId id="348" r:id="rId104"/>
    <p:sldId id="350" r:id="rId105"/>
    <p:sldId id="351" r:id="rId106"/>
    <p:sldId id="359" r:id="rId107"/>
    <p:sldId id="353" r:id="rId108"/>
    <p:sldId id="358" r:id="rId109"/>
    <p:sldId id="355" r:id="rId110"/>
    <p:sldId id="356" r:id="rId111"/>
    <p:sldId id="357" r:id="rId112"/>
    <p:sldId id="360" r:id="rId113"/>
    <p:sldId id="362" r:id="rId114"/>
    <p:sldId id="361" r:id="rId115"/>
    <p:sldId id="364" r:id="rId116"/>
    <p:sldId id="363" r:id="rId117"/>
    <p:sldId id="365" r:id="rId118"/>
    <p:sldId id="366" r:id="rId119"/>
    <p:sldId id="367" r:id="rId120"/>
    <p:sldId id="368" r:id="rId121"/>
    <p:sldId id="369" r:id="rId122"/>
    <p:sldId id="371" r:id="rId123"/>
    <p:sldId id="372" r:id="rId124"/>
    <p:sldId id="373" r:id="rId125"/>
    <p:sldId id="374" r:id="rId126"/>
    <p:sldId id="375" r:id="rId127"/>
    <p:sldId id="377" r:id="rId128"/>
    <p:sldId id="378" r:id="rId129"/>
    <p:sldId id="379" r:id="rId130"/>
    <p:sldId id="380" r:id="rId131"/>
    <p:sldId id="381" r:id="rId132"/>
    <p:sldId id="383" r:id="rId133"/>
    <p:sldId id="387" r:id="rId134"/>
    <p:sldId id="384" r:id="rId135"/>
    <p:sldId id="385" r:id="rId136"/>
    <p:sldId id="386" r:id="rId137"/>
    <p:sldId id="388" r:id="rId138"/>
    <p:sldId id="389" r:id="rId139"/>
    <p:sldId id="390" r:id="rId140"/>
    <p:sldId id="382" r:id="rId141"/>
    <p:sldId id="260" r:id="rId142"/>
    <p:sldId id="324" r:id="rId143"/>
    <p:sldId id="261" r:id="rId144"/>
    <p:sldId id="262" r:id="rId145"/>
    <p:sldId id="263" r:id="rId146"/>
    <p:sldId id="264" r:id="rId147"/>
    <p:sldId id="265" r:id="rId148"/>
    <p:sldId id="266" r:id="rId149"/>
    <p:sldId id="267" r:id="rId150"/>
    <p:sldId id="268" r:id="rId151"/>
    <p:sldId id="269" r:id="rId152"/>
    <p:sldId id="270" r:id="rId153"/>
    <p:sldId id="271" r:id="rId154"/>
    <p:sldId id="272" r:id="rId155"/>
    <p:sldId id="273" r:id="rId156"/>
    <p:sldId id="274" r:id="rId157"/>
    <p:sldId id="275" r:id="rId158"/>
    <p:sldId id="276" r:id="rId159"/>
    <p:sldId id="277" r:id="rId160"/>
    <p:sldId id="278" r:id="rId161"/>
    <p:sldId id="280" r:id="rId162"/>
    <p:sldId id="297" r:id="rId163"/>
    <p:sldId id="298" r:id="rId164"/>
    <p:sldId id="299" r:id="rId165"/>
    <p:sldId id="300" r:id="rId166"/>
    <p:sldId id="279" r:id="rId167"/>
    <p:sldId id="295" r:id="rId168"/>
    <p:sldId id="296" r:id="rId169"/>
    <p:sldId id="281" r:id="rId170"/>
    <p:sldId id="282" r:id="rId171"/>
    <p:sldId id="283" r:id="rId172"/>
    <p:sldId id="284" r:id="rId173"/>
    <p:sldId id="285" r:id="rId174"/>
    <p:sldId id="286" r:id="rId175"/>
    <p:sldId id="287" r:id="rId176"/>
    <p:sldId id="288" r:id="rId177"/>
    <p:sldId id="289" r:id="rId178"/>
    <p:sldId id="290" r:id="rId179"/>
    <p:sldId id="291" r:id="rId180"/>
    <p:sldId id="292" r:id="rId181"/>
    <p:sldId id="293" r:id="rId182"/>
    <p:sldId id="294" r:id="rId183"/>
  </p:sldIdLst>
  <p:sldSz cx="9144000" cy="5143500" type="screen16x9"/>
  <p:notesSz cx="6858000" cy="9144000"/>
  <p:embeddedFontLst>
    <p:embeddedFont>
      <p:font typeface="Agency FB" panose="020B0503020202020204" pitchFamily="34" charset="0"/>
      <p:regular r:id="rId185"/>
      <p:bold r:id="rId186"/>
    </p:embeddedFont>
    <p:embeddedFont>
      <p:font typeface="Aharoni" panose="02010803020104030203" pitchFamily="2" charset="-79"/>
      <p:bold r:id="rId187"/>
    </p:embeddedFont>
    <p:embeddedFont>
      <p:font typeface="Calibri" panose="020F0502020204030204" pitchFamily="34" charset="0"/>
      <p:regular r:id="rId188"/>
      <p:bold r:id="rId189"/>
      <p:italic r:id="rId190"/>
      <p:boldItalic r:id="rId191"/>
    </p:embeddedFont>
    <p:embeddedFont>
      <p:font typeface="Calibri Light" panose="020F0302020204030204" pitchFamily="34" charset="0"/>
      <p:regular r:id="rId192"/>
      <p:italic r:id="rId193"/>
    </p:embeddedFont>
    <p:embeddedFont>
      <p:font typeface="Candara Light" panose="020E0502030303020204" pitchFamily="34" charset="0"/>
      <p:regular r:id="rId194"/>
      <p:italic r:id="rId195"/>
    </p:embeddedFont>
    <p:embeddedFont>
      <p:font typeface="Consolas" panose="020B0609020204030204" pitchFamily="49" charset="0"/>
      <p:regular r:id="rId196"/>
      <p:bold r:id="rId197"/>
      <p:italic r:id="rId198"/>
      <p:boldItalic r:id="rId199"/>
    </p:embeddedFont>
    <p:embeddedFont>
      <p:font typeface="Corbel Light" panose="020B0303020204020204" pitchFamily="34" charset="0"/>
      <p:regular r:id="rId200"/>
      <p:italic r:id="rId201"/>
    </p:embeddedFont>
    <p:embeddedFont>
      <p:font typeface="Dosis" pitchFamily="2" charset="0"/>
      <p:regular r:id="rId202"/>
      <p:bold r:id="rId203"/>
    </p:embeddedFont>
    <p:embeddedFont>
      <p:font typeface="Ink Free" panose="03080402000500000000" pitchFamily="66" charset="0"/>
      <p:regular r:id="rId204"/>
    </p:embeddedFont>
    <p:embeddedFont>
      <p:font typeface="Montserrat" panose="00000500000000000000" pitchFamily="2" charset="0"/>
      <p:regular r:id="rId205"/>
      <p:bold r:id="rId206"/>
      <p:italic r:id="rId207"/>
      <p:boldItalic r:id="rId208"/>
    </p:embeddedFont>
    <p:embeddedFont>
      <p:font typeface="Quicksand" panose="020B0604020202020204" charset="0"/>
      <p:regular r:id="rId209"/>
      <p:bold r:id="rId210"/>
    </p:embeddedFont>
    <p:embeddedFont>
      <p:font typeface="Roboto" panose="02000000000000000000" pitchFamily="2" charset="0"/>
      <p:regular r:id="rId211"/>
      <p:bold r:id="rId212"/>
      <p:italic r:id="rId213"/>
      <p:boldItalic r:id="rId214"/>
    </p:embeddedFont>
    <p:embeddedFont>
      <p:font typeface="Segoe UI" panose="020B0502040204020203" pitchFamily="34" charset="0"/>
      <p:regular r:id="rId215"/>
      <p:bold r:id="rId216"/>
      <p:italic r:id="rId217"/>
      <p:boldItalic r:id="rId218"/>
    </p:embeddedFont>
    <p:embeddedFont>
      <p:font typeface="Verdana" panose="020B0604030504040204" pitchFamily="34" charset="0"/>
      <p:regular r:id="rId219"/>
      <p:bold r:id="rId220"/>
      <p:italic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D5EF"/>
    <a:srgbClr val="FCAE33"/>
    <a:srgbClr val="008E40"/>
    <a:srgbClr val="7EC234"/>
    <a:srgbClr val="0077D0"/>
    <a:srgbClr val="FA7F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DF893-4AA7-46DC-A266-2911BF99307F}" v="767" dt="2023-01-05T17:38:57.392"/>
  </p1510:revLst>
</p1510:revInfo>
</file>

<file path=ppt/tableStyles.xml><?xml version="1.0" encoding="utf-8"?>
<a:tblStyleLst xmlns:a="http://schemas.openxmlformats.org/drawingml/2006/main" def="{6AECE35A-EED3-427D-9D60-4F56E8162376}">
  <a:tblStyle styleId="{6AECE35A-EED3-427D-9D60-4F56E816237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6A1B10-B252-4223-B86F-04C9745F295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7.fntdata"/><Relationship Id="rId205" Type="http://schemas.openxmlformats.org/officeDocument/2006/relationships/font" Target="fonts/font21.fntdata"/><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3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8.fntdata"/><Relationship Id="rId206" Type="http://schemas.openxmlformats.org/officeDocument/2006/relationships/font" Target="fonts/font22.fntdata"/><Relationship Id="rId227" Type="http://schemas.microsoft.com/office/2016/11/relationships/changesInfo" Target="changesInfos/changesInfo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33.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9.fntdata"/><Relationship Id="rId207" Type="http://schemas.openxmlformats.org/officeDocument/2006/relationships/font" Target="fonts/font23.fntdata"/><Relationship Id="rId228"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3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0.fntdata"/><Relationship Id="rId208" Type="http://schemas.openxmlformats.org/officeDocument/2006/relationships/font" Target="fonts/font24.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219" Type="http://schemas.openxmlformats.org/officeDocument/2006/relationships/font" Target="fonts/font35.fntdata"/><Relationship Id="rId3" Type="http://schemas.openxmlformats.org/officeDocument/2006/relationships/slide" Target="slides/slide2.xml"/><Relationship Id="rId214" Type="http://schemas.openxmlformats.org/officeDocument/2006/relationships/font" Target="fonts/font30.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1.fntdata"/><Relationship Id="rId209" Type="http://schemas.openxmlformats.org/officeDocument/2006/relationships/font" Target="fonts/font25.fntdata"/><Relationship Id="rId190" Type="http://schemas.openxmlformats.org/officeDocument/2006/relationships/font" Target="fonts/font6.fntdata"/><Relationship Id="rId204" Type="http://schemas.openxmlformats.org/officeDocument/2006/relationships/font" Target="fonts/font20.fntdata"/><Relationship Id="rId220" Type="http://schemas.openxmlformats.org/officeDocument/2006/relationships/font" Target="fonts/font36.fntdata"/><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6.fntdata"/><Relationship Id="rId215" Type="http://schemas.openxmlformats.org/officeDocument/2006/relationships/font" Target="fonts/font3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15.xml"/><Relationship Id="rId221" Type="http://schemas.openxmlformats.org/officeDocument/2006/relationships/font" Target="fonts/font3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2.fntdata"/><Relationship Id="rId211"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3.fntdata"/><Relationship Id="rId201" Type="http://schemas.openxmlformats.org/officeDocument/2006/relationships/font" Target="fonts/font17.fntdata"/><Relationship Id="rId222" Type="http://schemas.openxmlformats.org/officeDocument/2006/relationships/font" Target="fonts/font3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3.fntdata"/><Relationship Id="rId1" Type="http://schemas.openxmlformats.org/officeDocument/2006/relationships/slideMaster" Target="slideMasters/slideMaster1.xml"/><Relationship Id="rId212" Type="http://schemas.openxmlformats.org/officeDocument/2006/relationships/font" Target="fonts/font2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4.fntdata"/><Relationship Id="rId202" Type="http://schemas.openxmlformats.org/officeDocument/2006/relationships/font" Target="fonts/font18.fntdata"/><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4.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5.fntdata"/><Relationship Id="rId203" Type="http://schemas.openxmlformats.org/officeDocument/2006/relationships/font" Target="fonts/font19.fntdata"/><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userId="f021a6139b3c29b3" providerId="LiveId" clId="{AD0DF893-4AA7-46DC-A266-2911BF99307F}"/>
    <pc:docChg chg="undo redo custSel addSld delSld modSld sldOrd">
      <pc:chgData name="Bhrugen" userId="f021a6139b3c29b3" providerId="LiveId" clId="{AD0DF893-4AA7-46DC-A266-2911BF99307F}" dt="2023-01-05T17:51:48.473" v="2287" actId="478"/>
      <pc:docMkLst>
        <pc:docMk/>
      </pc:docMkLst>
      <pc:sldChg chg="modSp add mod modAnim">
        <pc:chgData name="Bhrugen" userId="f021a6139b3c29b3" providerId="LiveId" clId="{AD0DF893-4AA7-46DC-A266-2911BF99307F}" dt="2022-12-22T18:17:30.856" v="109" actId="20577"/>
        <pc:sldMkLst>
          <pc:docMk/>
          <pc:sldMk cId="3486887989" sldId="404"/>
        </pc:sldMkLst>
        <pc:spChg chg="mod">
          <ac:chgData name="Bhrugen" userId="f021a6139b3c29b3" providerId="LiveId" clId="{AD0DF893-4AA7-46DC-A266-2911BF99307F}" dt="2022-12-22T18:16:52.762" v="12" actId="20577"/>
          <ac:spMkLst>
            <pc:docMk/>
            <pc:sldMk cId="3486887989" sldId="404"/>
            <ac:spMk id="76" creationId="{00000000-0000-0000-0000-000000000000}"/>
          </ac:spMkLst>
        </pc:spChg>
        <pc:spChg chg="mod">
          <ac:chgData name="Bhrugen" userId="f021a6139b3c29b3" providerId="LiveId" clId="{AD0DF893-4AA7-46DC-A266-2911BF99307F}" dt="2022-12-22T18:17:30.856" v="109" actId="20577"/>
          <ac:spMkLst>
            <pc:docMk/>
            <pc:sldMk cId="3486887989" sldId="404"/>
            <ac:spMk id="78" creationId="{00000000-0000-0000-0000-000000000000}"/>
          </ac:spMkLst>
        </pc:spChg>
      </pc:sldChg>
      <pc:sldChg chg="addSp delSp modSp add mod delAnim modAnim">
        <pc:chgData name="Bhrugen" userId="f021a6139b3c29b3" providerId="LiveId" clId="{AD0DF893-4AA7-46DC-A266-2911BF99307F}" dt="2022-12-22T22:37:48.701" v="518" actId="20577"/>
        <pc:sldMkLst>
          <pc:docMk/>
          <pc:sldMk cId="2446553618" sldId="405"/>
        </pc:sldMkLst>
        <pc:spChg chg="mod">
          <ac:chgData name="Bhrugen" userId="f021a6139b3c29b3" providerId="LiveId" clId="{AD0DF893-4AA7-46DC-A266-2911BF99307F}" dt="2022-12-22T22:37:48.701" v="518" actId="20577"/>
          <ac:spMkLst>
            <pc:docMk/>
            <pc:sldMk cId="2446553618" sldId="405"/>
            <ac:spMk id="76" creationId="{00000000-0000-0000-0000-000000000000}"/>
          </ac:spMkLst>
        </pc:spChg>
        <pc:spChg chg="del">
          <ac:chgData name="Bhrugen" userId="f021a6139b3c29b3" providerId="LiveId" clId="{AD0DF893-4AA7-46DC-A266-2911BF99307F}" dt="2022-12-22T18:19:07.924" v="139" actId="478"/>
          <ac:spMkLst>
            <pc:docMk/>
            <pc:sldMk cId="2446553618" sldId="405"/>
            <ac:spMk id="78" creationId="{00000000-0000-0000-0000-000000000000}"/>
          </ac:spMkLst>
        </pc:spChg>
        <pc:spChg chg="del">
          <ac:chgData name="Bhrugen" userId="f021a6139b3c29b3" providerId="LiveId" clId="{AD0DF893-4AA7-46DC-A266-2911BF99307F}" dt="2022-12-22T18:20:38.710" v="147" actId="478"/>
          <ac:spMkLst>
            <pc:docMk/>
            <pc:sldMk cId="2446553618" sldId="405"/>
            <ac:spMk id="80" creationId="{00000000-0000-0000-0000-000000000000}"/>
          </ac:spMkLst>
        </pc:spChg>
        <pc:picChg chg="add mod">
          <ac:chgData name="Bhrugen" userId="f021a6139b3c29b3" providerId="LiveId" clId="{AD0DF893-4AA7-46DC-A266-2911BF99307F}" dt="2022-12-22T18:22:42.033" v="197" actId="1076"/>
          <ac:picMkLst>
            <pc:docMk/>
            <pc:sldMk cId="2446553618" sldId="405"/>
            <ac:picMk id="3" creationId="{ACFA7A35-2ED3-ECC8-2109-FEE55B7E635A}"/>
          </ac:picMkLst>
        </pc:picChg>
        <pc:picChg chg="add mod">
          <ac:chgData name="Bhrugen" userId="f021a6139b3c29b3" providerId="LiveId" clId="{AD0DF893-4AA7-46DC-A266-2911BF99307F}" dt="2022-12-22T18:21:32.656" v="168" actId="1076"/>
          <ac:picMkLst>
            <pc:docMk/>
            <pc:sldMk cId="2446553618" sldId="405"/>
            <ac:picMk id="5" creationId="{0C8A782E-B1BC-660D-3677-8131360F79CF}"/>
          </ac:picMkLst>
        </pc:picChg>
        <pc:picChg chg="add mod">
          <ac:chgData name="Bhrugen" userId="f021a6139b3c29b3" providerId="LiveId" clId="{AD0DF893-4AA7-46DC-A266-2911BF99307F}" dt="2022-12-22T18:22:42.033" v="197" actId="1076"/>
          <ac:picMkLst>
            <pc:docMk/>
            <pc:sldMk cId="2446553618" sldId="405"/>
            <ac:picMk id="7" creationId="{43301B1F-F775-7929-B5B7-AB1DE4E23C29}"/>
          </ac:picMkLst>
        </pc:picChg>
        <pc:picChg chg="add mod">
          <ac:chgData name="Bhrugen" userId="f021a6139b3c29b3" providerId="LiveId" clId="{AD0DF893-4AA7-46DC-A266-2911BF99307F}" dt="2022-12-22T18:22:35.031" v="196" actId="1036"/>
          <ac:picMkLst>
            <pc:docMk/>
            <pc:sldMk cId="2446553618" sldId="405"/>
            <ac:picMk id="9" creationId="{332B1FF3-96D0-6B99-7B44-90A76861E941}"/>
          </ac:picMkLst>
        </pc:picChg>
        <pc:picChg chg="add mod">
          <ac:chgData name="Bhrugen" userId="f021a6139b3c29b3" providerId="LiveId" clId="{AD0DF893-4AA7-46DC-A266-2911BF99307F}" dt="2022-12-22T18:22:35.031" v="196" actId="1036"/>
          <ac:picMkLst>
            <pc:docMk/>
            <pc:sldMk cId="2446553618" sldId="405"/>
            <ac:picMk id="11" creationId="{DD2AA74D-C51A-2165-98FC-84D9075E8F0A}"/>
          </ac:picMkLst>
        </pc:picChg>
      </pc:sldChg>
      <pc:sldChg chg="modSp add del mod ord modAnim">
        <pc:chgData name="Bhrugen" userId="f021a6139b3c29b3" providerId="LiveId" clId="{AD0DF893-4AA7-46DC-A266-2911BF99307F}" dt="2022-12-22T18:25:53.652" v="253" actId="47"/>
        <pc:sldMkLst>
          <pc:docMk/>
          <pc:sldMk cId="2854251829" sldId="406"/>
        </pc:sldMkLst>
        <pc:spChg chg="mod">
          <ac:chgData name="Bhrugen" userId="f021a6139b3c29b3" providerId="LiveId" clId="{AD0DF893-4AA7-46DC-A266-2911BF99307F}" dt="2022-12-22T18:23:14.279" v="222" actId="20577"/>
          <ac:spMkLst>
            <pc:docMk/>
            <pc:sldMk cId="2854251829" sldId="406"/>
            <ac:spMk id="76" creationId="{00000000-0000-0000-0000-000000000000}"/>
          </ac:spMkLst>
        </pc:spChg>
        <pc:spChg chg="mod">
          <ac:chgData name="Bhrugen" userId="f021a6139b3c29b3" providerId="LiveId" clId="{AD0DF893-4AA7-46DC-A266-2911BF99307F}" dt="2022-12-22T18:23:29.619" v="251" actId="20577"/>
          <ac:spMkLst>
            <pc:docMk/>
            <pc:sldMk cId="2854251829" sldId="406"/>
            <ac:spMk id="78" creationId="{00000000-0000-0000-0000-000000000000}"/>
          </ac:spMkLst>
        </pc:spChg>
      </pc:sldChg>
      <pc:sldChg chg="addSp delSp modSp add mod modAnim">
        <pc:chgData name="Bhrugen" userId="f021a6139b3c29b3" providerId="LiveId" clId="{AD0DF893-4AA7-46DC-A266-2911BF99307F}" dt="2022-12-22T22:47:22.468" v="567"/>
        <pc:sldMkLst>
          <pc:docMk/>
          <pc:sldMk cId="134065017" sldId="407"/>
        </pc:sldMkLst>
        <pc:spChg chg="add del mod">
          <ac:chgData name="Bhrugen" userId="f021a6139b3c29b3" providerId="LiveId" clId="{AD0DF893-4AA7-46DC-A266-2911BF99307F}" dt="2022-12-22T19:02:34.216" v="352" actId="478"/>
          <ac:spMkLst>
            <pc:docMk/>
            <pc:sldMk cId="134065017" sldId="407"/>
            <ac:spMk id="7" creationId="{C50C3511-7421-0DE4-1969-E25C79586349}"/>
          </ac:spMkLst>
        </pc:spChg>
        <pc:spChg chg="add mod">
          <ac:chgData name="Bhrugen" userId="f021a6139b3c29b3" providerId="LiveId" clId="{AD0DF893-4AA7-46DC-A266-2911BF99307F}" dt="2022-12-22T19:03:19.536" v="396" actId="1076"/>
          <ac:spMkLst>
            <pc:docMk/>
            <pc:sldMk cId="134065017" sldId="407"/>
            <ac:spMk id="8" creationId="{F86C4A58-55AF-C70F-2D01-4891A8E2EEEA}"/>
          </ac:spMkLst>
        </pc:spChg>
        <pc:spChg chg="add mod">
          <ac:chgData name="Bhrugen" userId="f021a6139b3c29b3" providerId="LiveId" clId="{AD0DF893-4AA7-46DC-A266-2911BF99307F}" dt="2022-12-22T19:03:43.312" v="434" actId="1076"/>
          <ac:spMkLst>
            <pc:docMk/>
            <pc:sldMk cId="134065017" sldId="407"/>
            <ac:spMk id="9" creationId="{2497809A-E3E7-E836-1A9C-3A9BB219D2C4}"/>
          </ac:spMkLst>
        </pc:spChg>
        <pc:spChg chg="add mod">
          <ac:chgData name="Bhrugen" userId="f021a6139b3c29b3" providerId="LiveId" clId="{AD0DF893-4AA7-46DC-A266-2911BF99307F}" dt="2022-12-22T22:47:19.409" v="566" actId="1076"/>
          <ac:spMkLst>
            <pc:docMk/>
            <pc:sldMk cId="134065017" sldId="407"/>
            <ac:spMk id="10" creationId="{A5A013C3-4FE8-46D5-EA5A-A1DD638A1092}"/>
          </ac:spMkLst>
        </pc:spChg>
        <pc:spChg chg="del">
          <ac:chgData name="Bhrugen" userId="f021a6139b3c29b3" providerId="LiveId" clId="{AD0DF893-4AA7-46DC-A266-2911BF99307F}" dt="2022-12-22T19:02:30.868" v="351" actId="478"/>
          <ac:spMkLst>
            <pc:docMk/>
            <pc:sldMk cId="134065017" sldId="407"/>
            <ac:spMk id="76" creationId="{00000000-0000-0000-0000-000000000000}"/>
          </ac:spMkLst>
        </pc:spChg>
        <pc:spChg chg="mod">
          <ac:chgData name="Bhrugen" userId="f021a6139b3c29b3" providerId="LiveId" clId="{AD0DF893-4AA7-46DC-A266-2911BF99307F}" dt="2022-12-22T22:46:27.190" v="530" actId="1076"/>
          <ac:spMkLst>
            <pc:docMk/>
            <pc:sldMk cId="134065017" sldId="407"/>
            <ac:spMk id="78" creationId="{00000000-0000-0000-0000-000000000000}"/>
          </ac:spMkLst>
        </pc:spChg>
        <pc:picChg chg="add mod">
          <ac:chgData name="Bhrugen" userId="f021a6139b3c29b3" providerId="LiveId" clId="{AD0DF893-4AA7-46DC-A266-2911BF99307F}" dt="2022-12-22T19:02:36.524" v="353" actId="1076"/>
          <ac:picMkLst>
            <pc:docMk/>
            <pc:sldMk cId="134065017" sldId="407"/>
            <ac:picMk id="3" creationId="{0EABDF9E-17B2-7456-5D7F-C0E3221705E9}"/>
          </ac:picMkLst>
        </pc:picChg>
        <pc:picChg chg="add mod">
          <ac:chgData name="Bhrugen" userId="f021a6139b3c29b3" providerId="LiveId" clId="{AD0DF893-4AA7-46DC-A266-2911BF99307F}" dt="2022-12-22T19:02:40.919" v="355" actId="14100"/>
          <ac:picMkLst>
            <pc:docMk/>
            <pc:sldMk cId="134065017" sldId="407"/>
            <ac:picMk id="5" creationId="{9D33440D-EAFC-9578-1AB3-38420A712627}"/>
          </ac:picMkLst>
        </pc:picChg>
      </pc:sldChg>
      <pc:sldChg chg="modSp add mod">
        <pc:chgData name="Bhrugen" userId="f021a6139b3c29b3" providerId="LiveId" clId="{AD0DF893-4AA7-46DC-A266-2911BF99307F}" dt="2022-12-22T19:02:20.380" v="350" actId="20577"/>
        <pc:sldMkLst>
          <pc:docMk/>
          <pc:sldMk cId="4143311221" sldId="408"/>
        </pc:sldMkLst>
        <pc:spChg chg="mod">
          <ac:chgData name="Bhrugen" userId="f021a6139b3c29b3" providerId="LiveId" clId="{AD0DF893-4AA7-46DC-A266-2911BF99307F}" dt="2022-12-22T19:02:20.380" v="350" actId="20577"/>
          <ac:spMkLst>
            <pc:docMk/>
            <pc:sldMk cId="4143311221" sldId="408"/>
            <ac:spMk id="71" creationId="{00000000-0000-0000-0000-000000000000}"/>
          </ac:spMkLst>
        </pc:spChg>
      </pc:sldChg>
      <pc:sldChg chg="modSp add mod">
        <pc:chgData name="Bhrugen" userId="f021a6139b3c29b3" providerId="LiveId" clId="{AD0DF893-4AA7-46DC-A266-2911BF99307F}" dt="2022-12-22T20:35:58.195" v="482" actId="20577"/>
        <pc:sldMkLst>
          <pc:docMk/>
          <pc:sldMk cId="1205508212" sldId="409"/>
        </pc:sldMkLst>
        <pc:spChg chg="mod">
          <ac:chgData name="Bhrugen" userId="f021a6139b3c29b3" providerId="LiveId" clId="{AD0DF893-4AA7-46DC-A266-2911BF99307F}" dt="2022-12-22T20:35:58.195" v="482" actId="20577"/>
          <ac:spMkLst>
            <pc:docMk/>
            <pc:sldMk cId="1205508212" sldId="409"/>
            <ac:spMk id="71" creationId="{00000000-0000-0000-0000-000000000000}"/>
          </ac:spMkLst>
        </pc:spChg>
      </pc:sldChg>
      <pc:sldChg chg="modSp add mod">
        <pc:chgData name="Bhrugen" userId="f021a6139b3c29b3" providerId="LiveId" clId="{AD0DF893-4AA7-46DC-A266-2911BF99307F}" dt="2022-12-22T20:36:17.641" v="499" actId="20577"/>
        <pc:sldMkLst>
          <pc:docMk/>
          <pc:sldMk cId="3476693453" sldId="410"/>
        </pc:sldMkLst>
        <pc:spChg chg="mod">
          <ac:chgData name="Bhrugen" userId="f021a6139b3c29b3" providerId="LiveId" clId="{AD0DF893-4AA7-46DC-A266-2911BF99307F}" dt="2022-12-22T20:36:17.641" v="499" actId="20577"/>
          <ac:spMkLst>
            <pc:docMk/>
            <pc:sldMk cId="3476693453" sldId="410"/>
            <ac:spMk id="71" creationId="{00000000-0000-0000-0000-000000000000}"/>
          </ac:spMkLst>
        </pc:spChg>
      </pc:sldChg>
      <pc:sldChg chg="modSp add mod">
        <pc:chgData name="Bhrugen" userId="f021a6139b3c29b3" providerId="LiveId" clId="{AD0DF893-4AA7-46DC-A266-2911BF99307F}" dt="2022-12-22T20:36:43.517" v="517" actId="20577"/>
        <pc:sldMkLst>
          <pc:docMk/>
          <pc:sldMk cId="77421258" sldId="411"/>
        </pc:sldMkLst>
        <pc:spChg chg="mod">
          <ac:chgData name="Bhrugen" userId="f021a6139b3c29b3" providerId="LiveId" clId="{AD0DF893-4AA7-46DC-A266-2911BF99307F}" dt="2022-12-22T20:36:43.517" v="517" actId="20577"/>
          <ac:spMkLst>
            <pc:docMk/>
            <pc:sldMk cId="77421258" sldId="411"/>
            <ac:spMk id="71" creationId="{00000000-0000-0000-0000-000000000000}"/>
          </ac:spMkLst>
        </pc:spChg>
      </pc:sldChg>
      <pc:sldChg chg="delSp modSp add mod modAnim">
        <pc:chgData name="Bhrugen" userId="f021a6139b3c29b3" providerId="LiveId" clId="{AD0DF893-4AA7-46DC-A266-2911BF99307F}" dt="2023-01-05T17:51:48.473" v="2287" actId="478"/>
        <pc:sldMkLst>
          <pc:docMk/>
          <pc:sldMk cId="2086158935" sldId="412"/>
        </pc:sldMkLst>
        <pc:spChg chg="mod">
          <ac:chgData name="Bhrugen" userId="f021a6139b3c29b3" providerId="LiveId" clId="{AD0DF893-4AA7-46DC-A266-2911BF99307F}" dt="2022-12-22T22:52:44.976" v="581" actId="20577"/>
          <ac:spMkLst>
            <pc:docMk/>
            <pc:sldMk cId="2086158935" sldId="412"/>
            <ac:spMk id="76" creationId="{00000000-0000-0000-0000-000000000000}"/>
          </ac:spMkLst>
        </pc:spChg>
        <pc:spChg chg="mod">
          <ac:chgData name="Bhrugen" userId="f021a6139b3c29b3" providerId="LiveId" clId="{AD0DF893-4AA7-46DC-A266-2911BF99307F}" dt="2023-01-05T17:27:29.908" v="2244" actId="108"/>
          <ac:spMkLst>
            <pc:docMk/>
            <pc:sldMk cId="2086158935" sldId="412"/>
            <ac:spMk id="78" creationId="{00000000-0000-0000-0000-000000000000}"/>
          </ac:spMkLst>
        </pc:spChg>
        <pc:spChg chg="del">
          <ac:chgData name="Bhrugen" userId="f021a6139b3c29b3" providerId="LiveId" clId="{AD0DF893-4AA7-46DC-A266-2911BF99307F}" dt="2023-01-05T17:51:48.473" v="2287" actId="478"/>
          <ac:spMkLst>
            <pc:docMk/>
            <pc:sldMk cId="2086158935" sldId="412"/>
            <ac:spMk id="80" creationId="{00000000-0000-0000-0000-000000000000}"/>
          </ac:spMkLst>
        </pc:spChg>
      </pc:sldChg>
      <pc:sldChg chg="addSp modSp add mod modTransition">
        <pc:chgData name="Bhrugen" userId="f021a6139b3c29b3" providerId="LiveId" clId="{AD0DF893-4AA7-46DC-A266-2911BF99307F}" dt="2022-12-23T15:56:02.091" v="1154"/>
        <pc:sldMkLst>
          <pc:docMk/>
          <pc:sldMk cId="1586862276" sldId="413"/>
        </pc:sldMkLst>
        <pc:spChg chg="add mod">
          <ac:chgData name="Bhrugen" userId="f021a6139b3c29b3" providerId="LiveId" clId="{AD0DF893-4AA7-46DC-A266-2911BF99307F}" dt="2022-12-23T14:39:25.817" v="745" actId="1035"/>
          <ac:spMkLst>
            <pc:docMk/>
            <pc:sldMk cId="1586862276" sldId="413"/>
            <ac:spMk id="3" creationId="{66E6AA71-B213-C5CD-A2ED-48A1393FE5BC}"/>
          </ac:spMkLst>
        </pc:spChg>
        <pc:spChg chg="add mod">
          <ac:chgData name="Bhrugen" userId="f021a6139b3c29b3" providerId="LiveId" clId="{AD0DF893-4AA7-46DC-A266-2911BF99307F}" dt="2022-12-23T14:39:19.404" v="740" actId="1035"/>
          <ac:spMkLst>
            <pc:docMk/>
            <pc:sldMk cId="1586862276" sldId="413"/>
            <ac:spMk id="5" creationId="{4B7C4F40-F3A6-3C77-A029-128EB43448FF}"/>
          </ac:spMkLst>
        </pc:spChg>
        <pc:spChg chg="add mod">
          <ac:chgData name="Bhrugen" userId="f021a6139b3c29b3" providerId="LiveId" clId="{AD0DF893-4AA7-46DC-A266-2911BF99307F}" dt="2022-12-23T14:39:36.168" v="754" actId="1037"/>
          <ac:spMkLst>
            <pc:docMk/>
            <pc:sldMk cId="1586862276" sldId="413"/>
            <ac:spMk id="9" creationId="{3B457811-7018-956B-713E-B0E22B24F701}"/>
          </ac:spMkLst>
        </pc:spChg>
        <pc:picChg chg="add mod">
          <ac:chgData name="Bhrugen" userId="f021a6139b3c29b3" providerId="LiveId" clId="{AD0DF893-4AA7-46DC-A266-2911BF99307F}" dt="2022-12-23T14:39:16.434" v="731" actId="1035"/>
          <ac:picMkLst>
            <pc:docMk/>
            <pc:sldMk cId="1586862276" sldId="413"/>
            <ac:picMk id="2" creationId="{EC9DBF96-FF1C-9D6E-9C5B-E8E1CED5F443}"/>
          </ac:picMkLst>
        </pc:picChg>
        <pc:picChg chg="add mod ord">
          <ac:chgData name="Bhrugen" userId="f021a6139b3c29b3" providerId="LiveId" clId="{AD0DF893-4AA7-46DC-A266-2911BF99307F}" dt="2022-12-23T14:39:36.168" v="754" actId="1037"/>
          <ac:picMkLst>
            <pc:docMk/>
            <pc:sldMk cId="1586862276" sldId="413"/>
            <ac:picMk id="4" creationId="{60FC3AE7-9D79-F17A-401E-437C2970E116}"/>
          </ac:picMkLst>
        </pc:picChg>
        <pc:picChg chg="mod">
          <ac:chgData name="Bhrugen" userId="f021a6139b3c29b3" providerId="LiveId" clId="{AD0DF893-4AA7-46DC-A266-2911BF99307F}" dt="2022-12-23T14:38:40.210" v="705" actId="1076"/>
          <ac:picMkLst>
            <pc:docMk/>
            <pc:sldMk cId="1586862276" sldId="413"/>
            <ac:picMk id="6" creationId="{25E00BA6-381D-1426-9CF1-C73D4AB63E91}"/>
          </ac:picMkLst>
        </pc:picChg>
      </pc:sldChg>
      <pc:sldChg chg="add">
        <pc:chgData name="Bhrugen" userId="f021a6139b3c29b3" providerId="LiveId" clId="{AD0DF893-4AA7-46DC-A266-2911BF99307F}" dt="2022-12-23T14:40:03.718" v="755"/>
        <pc:sldMkLst>
          <pc:docMk/>
          <pc:sldMk cId="3964715538" sldId="414"/>
        </pc:sldMkLst>
      </pc:sldChg>
      <pc:sldChg chg="addSp delSp modSp new del mod">
        <pc:chgData name="Bhrugen" userId="f021a6139b3c29b3" providerId="LiveId" clId="{AD0DF893-4AA7-46DC-A266-2911BF99307F}" dt="2022-12-23T15:55:46.799" v="1152" actId="47"/>
        <pc:sldMkLst>
          <pc:docMk/>
          <pc:sldMk cId="1739726119" sldId="415"/>
        </pc:sldMkLst>
        <pc:picChg chg="add mod">
          <ac:chgData name="Bhrugen" userId="f021a6139b3c29b3" providerId="LiveId" clId="{AD0DF893-4AA7-46DC-A266-2911BF99307F}" dt="2022-12-23T14:50:43.199" v="761" actId="14100"/>
          <ac:picMkLst>
            <pc:docMk/>
            <pc:sldMk cId="1739726119" sldId="415"/>
            <ac:picMk id="4" creationId="{030930BC-923B-D198-E050-C88AC72BA939}"/>
          </ac:picMkLst>
        </pc:picChg>
        <pc:picChg chg="add del mod">
          <ac:chgData name="Bhrugen" userId="f021a6139b3c29b3" providerId="LiveId" clId="{AD0DF893-4AA7-46DC-A266-2911BF99307F}" dt="2022-12-23T14:52:22.333" v="763"/>
          <ac:picMkLst>
            <pc:docMk/>
            <pc:sldMk cId="1739726119" sldId="415"/>
            <ac:picMk id="5" creationId="{AA0BA27E-53F1-81A3-05FA-54A88C831B88}"/>
          </ac:picMkLst>
        </pc:picChg>
      </pc:sldChg>
      <pc:sldChg chg="addSp delSp modSp add mod modTransition modAnim">
        <pc:chgData name="Bhrugen" userId="f021a6139b3c29b3" providerId="LiveId" clId="{AD0DF893-4AA7-46DC-A266-2911BF99307F}" dt="2022-12-23T15:58:52.415" v="1185"/>
        <pc:sldMkLst>
          <pc:docMk/>
          <pc:sldMk cId="1221061348" sldId="416"/>
        </pc:sldMkLst>
        <pc:spChg chg="add mod ord">
          <ac:chgData name="Bhrugen" userId="f021a6139b3c29b3" providerId="LiveId" clId="{AD0DF893-4AA7-46DC-A266-2911BF99307F}" dt="2022-12-23T15:14:59.556" v="975" actId="167"/>
          <ac:spMkLst>
            <pc:docMk/>
            <pc:sldMk cId="1221061348" sldId="416"/>
            <ac:spMk id="6" creationId="{94BFAD28-B15C-D78D-8FB0-8850E6E6749A}"/>
          </ac:spMkLst>
        </pc:spChg>
        <pc:spChg chg="add mod">
          <ac:chgData name="Bhrugen" userId="f021a6139b3c29b3" providerId="LiveId" clId="{AD0DF893-4AA7-46DC-A266-2911BF99307F}" dt="2022-12-23T15:17:29.096" v="1015" actId="1076"/>
          <ac:spMkLst>
            <pc:docMk/>
            <pc:sldMk cId="1221061348" sldId="416"/>
            <ac:spMk id="7" creationId="{56591DAA-3905-22D7-55F6-30CB374B7890}"/>
          </ac:spMkLst>
        </pc:spChg>
        <pc:spChg chg="add mod">
          <ac:chgData name="Bhrugen" userId="f021a6139b3c29b3" providerId="LiveId" clId="{AD0DF893-4AA7-46DC-A266-2911BF99307F}" dt="2022-12-23T15:17:32.447" v="1016" actId="1076"/>
          <ac:spMkLst>
            <pc:docMk/>
            <pc:sldMk cId="1221061348" sldId="416"/>
            <ac:spMk id="8" creationId="{224301E6-9696-6651-1637-77A772243C8A}"/>
          </ac:spMkLst>
        </pc:spChg>
        <pc:picChg chg="del">
          <ac:chgData name="Bhrugen" userId="f021a6139b3c29b3" providerId="LiveId" clId="{AD0DF893-4AA7-46DC-A266-2911BF99307F}" dt="2022-12-23T14:52:25.098" v="765" actId="478"/>
          <ac:picMkLst>
            <pc:docMk/>
            <pc:sldMk cId="1221061348" sldId="416"/>
            <ac:picMk id="4" creationId="{030930BC-923B-D198-E050-C88AC72BA939}"/>
          </ac:picMkLst>
        </pc:picChg>
        <pc:picChg chg="add mod">
          <ac:chgData name="Bhrugen" userId="f021a6139b3c29b3" providerId="LiveId" clId="{AD0DF893-4AA7-46DC-A266-2911BF99307F}" dt="2022-12-23T15:14:27.629" v="971" actId="962"/>
          <ac:picMkLst>
            <pc:docMk/>
            <pc:sldMk cId="1221061348" sldId="416"/>
            <ac:picMk id="5" creationId="{2254951C-B724-272F-8019-620DACAC7BBC}"/>
          </ac:picMkLst>
        </pc:picChg>
        <pc:picChg chg="add mod">
          <ac:chgData name="Bhrugen" userId="f021a6139b3c29b3" providerId="LiveId" clId="{AD0DF893-4AA7-46DC-A266-2911BF99307F}" dt="2022-12-23T15:17:36.878" v="1017" actId="1076"/>
          <ac:picMkLst>
            <pc:docMk/>
            <pc:sldMk cId="1221061348" sldId="416"/>
            <ac:picMk id="9" creationId="{60FFF39E-5229-889D-1A4E-C0DCB24E92EB}"/>
          </ac:picMkLst>
        </pc:picChg>
      </pc:sldChg>
      <pc:sldChg chg="addSp modSp add mod modTransition modAnim">
        <pc:chgData name="Bhrugen" userId="f021a6139b3c29b3" providerId="LiveId" clId="{AD0DF893-4AA7-46DC-A266-2911BF99307F}" dt="2022-12-23T16:01:29.784" v="1248"/>
        <pc:sldMkLst>
          <pc:docMk/>
          <pc:sldMk cId="3672301894" sldId="417"/>
        </pc:sldMkLst>
        <pc:spChg chg="add mod">
          <ac:chgData name="Bhrugen" userId="f021a6139b3c29b3" providerId="LiveId" clId="{AD0DF893-4AA7-46DC-A266-2911BF99307F}" dt="2022-12-23T15:59:54.179" v="1203" actId="122"/>
          <ac:spMkLst>
            <pc:docMk/>
            <pc:sldMk cId="3672301894" sldId="417"/>
            <ac:spMk id="5" creationId="{48EE2D03-BF47-6354-ADDA-9C7B9A281ED0}"/>
          </ac:spMkLst>
        </pc:spChg>
        <pc:spChg chg="add mod">
          <ac:chgData name="Bhrugen" userId="f021a6139b3c29b3" providerId="LiveId" clId="{AD0DF893-4AA7-46DC-A266-2911BF99307F}" dt="2022-12-23T16:00:34.025" v="1230" actId="1036"/>
          <ac:spMkLst>
            <pc:docMk/>
            <pc:sldMk cId="3672301894" sldId="417"/>
            <ac:spMk id="6" creationId="{E6E2DA0E-5CC9-8595-84E3-88204B2BA489}"/>
          </ac:spMkLst>
        </pc:spChg>
        <pc:spChg chg="add mod ord">
          <ac:chgData name="Bhrugen" userId="f021a6139b3c29b3" providerId="LiveId" clId="{AD0DF893-4AA7-46DC-A266-2911BF99307F}" dt="2022-12-23T16:00:27.255" v="1219" actId="167"/>
          <ac:spMkLst>
            <pc:docMk/>
            <pc:sldMk cId="3672301894" sldId="417"/>
            <ac:spMk id="7" creationId="{E5DA6E83-BB4F-FAB3-2001-757FD72B5084}"/>
          </ac:spMkLst>
        </pc:spChg>
        <pc:picChg chg="add mod">
          <ac:chgData name="Bhrugen" userId="f021a6139b3c29b3" providerId="LiveId" clId="{AD0DF893-4AA7-46DC-A266-2911BF99307F}" dt="2022-12-23T16:00:08.269" v="1207" actId="14100"/>
          <ac:picMkLst>
            <pc:docMk/>
            <pc:sldMk cId="3672301894" sldId="417"/>
            <ac:picMk id="4" creationId="{6CCC1010-9FEC-5A03-0023-183CCD981D81}"/>
          </ac:picMkLst>
        </pc:picChg>
        <pc:picChg chg="add mod">
          <ac:chgData name="Bhrugen" userId="f021a6139b3c29b3" providerId="LiveId" clId="{AD0DF893-4AA7-46DC-A266-2911BF99307F}" dt="2022-12-23T16:00:45.726" v="1240" actId="1036"/>
          <ac:picMkLst>
            <pc:docMk/>
            <pc:sldMk cId="3672301894" sldId="417"/>
            <ac:picMk id="8" creationId="{6C1A72B4-28CA-8506-70AC-B7F838257ACD}"/>
          </ac:picMkLst>
        </pc:picChg>
        <pc:picChg chg="add mod">
          <ac:chgData name="Bhrugen" userId="f021a6139b3c29b3" providerId="LiveId" clId="{AD0DF893-4AA7-46DC-A266-2911BF99307F}" dt="2022-12-23T16:00:50.007" v="1242" actId="1076"/>
          <ac:picMkLst>
            <pc:docMk/>
            <pc:sldMk cId="3672301894" sldId="417"/>
            <ac:picMk id="9" creationId="{F1541EB6-1034-978C-32D9-0280F8FBF70B}"/>
          </ac:picMkLst>
        </pc:picChg>
      </pc:sldChg>
      <pc:sldChg chg="addSp modSp add del mod modTransition">
        <pc:chgData name="Bhrugen" userId="f021a6139b3c29b3" providerId="LiveId" clId="{AD0DF893-4AA7-46DC-A266-2911BF99307F}" dt="2022-12-23T16:01:35.038" v="1249" actId="47"/>
        <pc:sldMkLst>
          <pc:docMk/>
          <pc:sldMk cId="2150582403" sldId="418"/>
        </pc:sldMkLst>
        <pc:spChg chg="add mod">
          <ac:chgData name="Bhrugen" userId="f021a6139b3c29b3" providerId="LiveId" clId="{AD0DF893-4AA7-46DC-A266-2911BF99307F}" dt="2022-12-23T15:21:58.326" v="1073" actId="404"/>
          <ac:spMkLst>
            <pc:docMk/>
            <pc:sldMk cId="2150582403" sldId="418"/>
            <ac:spMk id="3" creationId="{CD613391-7D70-441A-3D30-C32816986A7F}"/>
          </ac:spMkLst>
        </pc:spChg>
        <pc:spChg chg="add mod">
          <ac:chgData name="Bhrugen" userId="f021a6139b3c29b3" providerId="LiveId" clId="{AD0DF893-4AA7-46DC-A266-2911BF99307F}" dt="2022-12-23T15:21:53.609" v="1072" actId="404"/>
          <ac:spMkLst>
            <pc:docMk/>
            <pc:sldMk cId="2150582403" sldId="418"/>
            <ac:spMk id="4" creationId="{E72C8E4C-A3B2-1933-C68F-8BE5088F9957}"/>
          </ac:spMkLst>
        </pc:spChg>
        <pc:picChg chg="add mod">
          <ac:chgData name="Bhrugen" userId="f021a6139b3c29b3" providerId="LiveId" clId="{AD0DF893-4AA7-46DC-A266-2911BF99307F}" dt="2022-12-23T15:55:14.835" v="1147" actId="1076"/>
          <ac:picMkLst>
            <pc:docMk/>
            <pc:sldMk cId="2150582403" sldId="418"/>
            <ac:picMk id="5" creationId="{5311EAA5-8171-CC9E-34E6-BD8967E278F5}"/>
          </ac:picMkLst>
        </pc:picChg>
        <pc:picChg chg="add mod">
          <ac:chgData name="Bhrugen" userId="f021a6139b3c29b3" providerId="LiveId" clId="{AD0DF893-4AA7-46DC-A266-2911BF99307F}" dt="2022-12-23T15:55:17.647" v="1149" actId="1076"/>
          <ac:picMkLst>
            <pc:docMk/>
            <pc:sldMk cId="2150582403" sldId="418"/>
            <ac:picMk id="6" creationId="{D330F40A-82D7-D511-4130-0BCB6DCB478F}"/>
          </ac:picMkLst>
        </pc:picChg>
      </pc:sldChg>
      <pc:sldChg chg="add del">
        <pc:chgData name="Bhrugen" userId="f021a6139b3c29b3" providerId="LiveId" clId="{AD0DF893-4AA7-46DC-A266-2911BF99307F}" dt="2022-12-23T15:54:09.643" v="1130" actId="47"/>
        <pc:sldMkLst>
          <pc:docMk/>
          <pc:sldMk cId="2360940388" sldId="419"/>
        </pc:sldMkLst>
      </pc:sldChg>
      <pc:sldChg chg="addSp delSp modSp add mod modTransition">
        <pc:chgData name="Bhrugen" userId="f021a6139b3c29b3" providerId="LiveId" clId="{AD0DF893-4AA7-46DC-A266-2911BF99307F}" dt="2022-12-23T16:36:19.007" v="1310" actId="167"/>
        <pc:sldMkLst>
          <pc:docMk/>
          <pc:sldMk cId="1688479077" sldId="420"/>
        </pc:sldMkLst>
        <pc:spChg chg="add mod ord">
          <ac:chgData name="Bhrugen" userId="f021a6139b3c29b3" providerId="LiveId" clId="{AD0DF893-4AA7-46DC-A266-2911BF99307F}" dt="2022-12-23T16:36:19.007" v="1310" actId="167"/>
          <ac:spMkLst>
            <pc:docMk/>
            <pc:sldMk cId="1688479077" sldId="420"/>
            <ac:spMk id="6" creationId="{F147DB74-1222-2BDF-C509-8DB9A45EE5C7}"/>
          </ac:spMkLst>
        </pc:spChg>
        <pc:picChg chg="add del mod">
          <ac:chgData name="Bhrugen" userId="f021a6139b3c29b3" providerId="LiveId" clId="{AD0DF893-4AA7-46DC-A266-2911BF99307F}" dt="2022-12-23T16:35:43.936" v="1302" actId="478"/>
          <ac:picMkLst>
            <pc:docMk/>
            <pc:sldMk cId="1688479077" sldId="420"/>
            <ac:picMk id="4" creationId="{B93B1108-D6DD-30E7-1F26-45519703B31C}"/>
          </ac:picMkLst>
        </pc:picChg>
        <pc:picChg chg="add mod">
          <ac:chgData name="Bhrugen" userId="f021a6139b3c29b3" providerId="LiveId" clId="{AD0DF893-4AA7-46DC-A266-2911BF99307F}" dt="2022-12-23T16:36:04.984" v="1304" actId="27614"/>
          <ac:picMkLst>
            <pc:docMk/>
            <pc:sldMk cId="1688479077" sldId="420"/>
            <ac:picMk id="5" creationId="{49666709-42FC-9737-5F62-6F9BFB23B4C1}"/>
          </ac:picMkLst>
        </pc:picChg>
      </pc:sldChg>
      <pc:sldChg chg="addSp modSp add mod ord modTransition modAnim">
        <pc:chgData name="Bhrugen" userId="f021a6139b3c29b3" providerId="LiveId" clId="{AD0DF893-4AA7-46DC-A266-2911BF99307F}" dt="2022-12-23T15:56:55.090" v="1161"/>
        <pc:sldMkLst>
          <pc:docMk/>
          <pc:sldMk cId="1719931764" sldId="421"/>
        </pc:sldMkLst>
        <pc:spChg chg="add mod ord">
          <ac:chgData name="Bhrugen" userId="f021a6139b3c29b3" providerId="LiveId" clId="{AD0DF893-4AA7-46DC-A266-2911BF99307F}" dt="2022-12-23T14:55:54.518" v="799" actId="167"/>
          <ac:spMkLst>
            <pc:docMk/>
            <pc:sldMk cId="1719931764" sldId="421"/>
            <ac:spMk id="11" creationId="{E0E0EB5C-88FF-641E-51B6-7C29F56F7BBA}"/>
          </ac:spMkLst>
        </pc:spChg>
        <pc:picChg chg="add mod">
          <ac:chgData name="Bhrugen" userId="f021a6139b3c29b3" providerId="LiveId" clId="{AD0DF893-4AA7-46DC-A266-2911BF99307F}" dt="2022-12-23T14:55:29.275" v="793" actId="1076"/>
          <ac:picMkLst>
            <pc:docMk/>
            <pc:sldMk cId="1719931764" sldId="421"/>
            <ac:picMk id="4" creationId="{2AF158CA-4DAE-E7B3-C5B9-48474F05A19F}"/>
          </ac:picMkLst>
        </pc:picChg>
        <pc:picChg chg="add mod">
          <ac:chgData name="Bhrugen" userId="f021a6139b3c29b3" providerId="LiveId" clId="{AD0DF893-4AA7-46DC-A266-2911BF99307F}" dt="2022-12-23T14:55:32.364" v="794" actId="1076"/>
          <ac:picMkLst>
            <pc:docMk/>
            <pc:sldMk cId="1719931764" sldId="421"/>
            <ac:picMk id="6" creationId="{87C63A09-ABED-93B6-948E-E3707A54075D}"/>
          </ac:picMkLst>
        </pc:picChg>
        <pc:picChg chg="add mod">
          <ac:chgData name="Bhrugen" userId="f021a6139b3c29b3" providerId="LiveId" clId="{AD0DF893-4AA7-46DC-A266-2911BF99307F}" dt="2022-12-23T14:55:33.978" v="795" actId="1076"/>
          <ac:picMkLst>
            <pc:docMk/>
            <pc:sldMk cId="1719931764" sldId="421"/>
            <ac:picMk id="8" creationId="{6F662BB2-C631-7406-AE03-4EB72281CD06}"/>
          </ac:picMkLst>
        </pc:picChg>
        <pc:picChg chg="add mod">
          <ac:chgData name="Bhrugen" userId="f021a6139b3c29b3" providerId="LiveId" clId="{AD0DF893-4AA7-46DC-A266-2911BF99307F}" dt="2022-12-23T14:55:16.352" v="790" actId="1076"/>
          <ac:picMkLst>
            <pc:docMk/>
            <pc:sldMk cId="1719931764" sldId="421"/>
            <ac:picMk id="10" creationId="{1796C7B1-4611-4155-B8E5-9D2A5A3F227D}"/>
          </ac:picMkLst>
        </pc:picChg>
      </pc:sldChg>
      <pc:sldChg chg="addSp delSp modSp add del mod ord">
        <pc:chgData name="Bhrugen" userId="f021a6139b3c29b3" providerId="LiveId" clId="{AD0DF893-4AA7-46DC-A266-2911BF99307F}" dt="2022-12-23T15:18:54.454" v="1018" actId="47"/>
        <pc:sldMkLst>
          <pc:docMk/>
          <pc:sldMk cId="1313192687" sldId="422"/>
        </pc:sldMkLst>
        <pc:spChg chg="add mod ord">
          <ac:chgData name="Bhrugen" userId="f021a6139b3c29b3" providerId="LiveId" clId="{AD0DF893-4AA7-46DC-A266-2911BF99307F}" dt="2022-12-23T15:14:51.135" v="973" actId="167"/>
          <ac:spMkLst>
            <pc:docMk/>
            <pc:sldMk cId="1313192687" sldId="422"/>
            <ac:spMk id="6" creationId="{45232F8C-F1DB-A268-0698-FF34C5E5D00A}"/>
          </ac:spMkLst>
        </pc:spChg>
        <pc:spChg chg="add mod">
          <ac:chgData name="Bhrugen" userId="f021a6139b3c29b3" providerId="LiveId" clId="{AD0DF893-4AA7-46DC-A266-2911BF99307F}" dt="2022-12-23T15:15:56.700" v="996" actId="1076"/>
          <ac:spMkLst>
            <pc:docMk/>
            <pc:sldMk cId="1313192687" sldId="422"/>
            <ac:spMk id="7" creationId="{9610AE21-1BA4-C415-18AE-5A6B4723284B}"/>
          </ac:spMkLst>
        </pc:spChg>
        <pc:spChg chg="add mod">
          <ac:chgData name="Bhrugen" userId="f021a6139b3c29b3" providerId="LiveId" clId="{AD0DF893-4AA7-46DC-A266-2911BF99307F}" dt="2022-12-23T15:15:59.250" v="997" actId="1076"/>
          <ac:spMkLst>
            <pc:docMk/>
            <pc:sldMk cId="1313192687" sldId="422"/>
            <ac:spMk id="8" creationId="{FA428F9E-D9BB-69EB-95AF-D30E280ECED6}"/>
          </ac:spMkLst>
        </pc:spChg>
        <pc:picChg chg="add del mod">
          <ac:chgData name="Bhrugen" userId="f021a6139b3c29b3" providerId="LiveId" clId="{AD0DF893-4AA7-46DC-A266-2911BF99307F}" dt="2022-12-23T15:01:38.471" v="819" actId="478"/>
          <ac:picMkLst>
            <pc:docMk/>
            <pc:sldMk cId="1313192687" sldId="422"/>
            <ac:picMk id="3" creationId="{96BCB69F-F385-8301-7DC3-B4EE83F4F6B4}"/>
          </ac:picMkLst>
        </pc:picChg>
        <pc:picChg chg="add mod">
          <ac:chgData name="Bhrugen" userId="f021a6139b3c29b3" providerId="LiveId" clId="{AD0DF893-4AA7-46DC-A266-2911BF99307F}" dt="2022-12-23T15:14:02.427" v="968" actId="962"/>
          <ac:picMkLst>
            <pc:docMk/>
            <pc:sldMk cId="1313192687" sldId="422"/>
            <ac:picMk id="5" creationId="{A2A87B05-AC4C-EA6C-4BFB-770F3273C442}"/>
          </ac:picMkLst>
        </pc:picChg>
        <pc:picChg chg="add mod modCrop">
          <ac:chgData name="Bhrugen" userId="f021a6139b3c29b3" providerId="LiveId" clId="{AD0DF893-4AA7-46DC-A266-2911BF99307F}" dt="2022-12-23T15:17:11.641" v="1013" actId="1440"/>
          <ac:picMkLst>
            <pc:docMk/>
            <pc:sldMk cId="1313192687" sldId="422"/>
            <ac:picMk id="9" creationId="{9E64B9E3-FB75-8C7F-0C96-D66B5425EA66}"/>
          </ac:picMkLst>
        </pc:picChg>
      </pc:sldChg>
      <pc:sldChg chg="addSp delSp modSp add mod ord modTransition modAnim">
        <pc:chgData name="Bhrugen" userId="f021a6139b3c29b3" providerId="LiveId" clId="{AD0DF893-4AA7-46DC-A266-2911BF99307F}" dt="2022-12-23T15:57:53.491" v="1172"/>
        <pc:sldMkLst>
          <pc:docMk/>
          <pc:sldMk cId="725018161" sldId="423"/>
        </pc:sldMkLst>
        <pc:spChg chg="add del mod">
          <ac:chgData name="Bhrugen" userId="f021a6139b3c29b3" providerId="LiveId" clId="{AD0DF893-4AA7-46DC-A266-2911BF99307F}" dt="2022-12-23T15:00:24.378" v="813" actId="478"/>
          <ac:spMkLst>
            <pc:docMk/>
            <pc:sldMk cId="725018161" sldId="423"/>
            <ac:spMk id="6" creationId="{A2E28525-F615-A0A9-7B3F-151AB28106B8}"/>
          </ac:spMkLst>
        </pc:spChg>
        <pc:spChg chg="add mod ord">
          <ac:chgData name="Bhrugen" userId="f021a6139b3c29b3" providerId="LiveId" clId="{AD0DF893-4AA7-46DC-A266-2911BF99307F}" dt="2022-12-23T15:02:53.861" v="839" actId="167"/>
          <ac:spMkLst>
            <pc:docMk/>
            <pc:sldMk cId="725018161" sldId="423"/>
            <ac:spMk id="11" creationId="{694863F9-2FCE-6CEA-43F5-BD6FB8356844}"/>
          </ac:spMkLst>
        </pc:spChg>
        <pc:spChg chg="add mod">
          <ac:chgData name="Bhrugen" userId="f021a6139b3c29b3" providerId="LiveId" clId="{AD0DF893-4AA7-46DC-A266-2911BF99307F}" dt="2022-12-23T15:12:35.015" v="964" actId="1076"/>
          <ac:spMkLst>
            <pc:docMk/>
            <pc:sldMk cId="725018161" sldId="423"/>
            <ac:spMk id="12" creationId="{338259F1-5DEE-C6A3-5A5C-8D77CBB2C39E}"/>
          </ac:spMkLst>
        </pc:spChg>
        <pc:spChg chg="add mod">
          <ac:chgData name="Bhrugen" userId="f021a6139b3c29b3" providerId="LiveId" clId="{AD0DF893-4AA7-46DC-A266-2911BF99307F}" dt="2022-12-23T15:03:56.556" v="875" actId="20577"/>
          <ac:spMkLst>
            <pc:docMk/>
            <pc:sldMk cId="725018161" sldId="423"/>
            <ac:spMk id="13" creationId="{38FBC104-1129-D55B-70B0-3865F9D3AB59}"/>
          </ac:spMkLst>
        </pc:spChg>
        <pc:spChg chg="del">
          <ac:chgData name="Bhrugen" userId="f021a6139b3c29b3" providerId="LiveId" clId="{AD0DF893-4AA7-46DC-A266-2911BF99307F}" dt="2022-12-23T15:00:23.345" v="812" actId="478"/>
          <ac:spMkLst>
            <pc:docMk/>
            <pc:sldMk cId="725018161" sldId="423"/>
            <ac:spMk id="71" creationId="{00000000-0000-0000-0000-000000000000}"/>
          </ac:spMkLst>
        </pc:spChg>
        <pc:picChg chg="add del mod modCrop">
          <ac:chgData name="Bhrugen" userId="f021a6139b3c29b3" providerId="LiveId" clId="{AD0DF893-4AA7-46DC-A266-2911BF99307F}" dt="2022-12-23T15:00:35.379" v="815" actId="21"/>
          <ac:picMkLst>
            <pc:docMk/>
            <pc:sldMk cId="725018161" sldId="423"/>
            <ac:picMk id="3" creationId="{ADD05A3A-D77A-25B1-316B-4EDF4D68CCD7}"/>
          </ac:picMkLst>
        </pc:picChg>
        <pc:picChg chg="add del mod modCrop">
          <ac:chgData name="Bhrugen" userId="f021a6139b3c29b3" providerId="LiveId" clId="{AD0DF893-4AA7-46DC-A266-2911BF99307F}" dt="2022-12-23T15:01:39.910" v="820" actId="478"/>
          <ac:picMkLst>
            <pc:docMk/>
            <pc:sldMk cId="725018161" sldId="423"/>
            <ac:picMk id="4" creationId="{2D08C1B0-46A5-5A31-4C4F-1E2058922A1C}"/>
          </ac:picMkLst>
        </pc:picChg>
        <pc:picChg chg="add del mod modCrop">
          <ac:chgData name="Bhrugen" userId="f021a6139b3c29b3" providerId="LiveId" clId="{AD0DF893-4AA7-46DC-A266-2911BF99307F}" dt="2022-12-23T15:12:11.924" v="956" actId="478"/>
          <ac:picMkLst>
            <pc:docMk/>
            <pc:sldMk cId="725018161" sldId="423"/>
            <ac:picMk id="8" creationId="{C18C09A8-F00C-4345-F3F6-8B3DCBEC6055}"/>
          </ac:picMkLst>
        </pc:picChg>
        <pc:picChg chg="add mod modCrop">
          <ac:chgData name="Bhrugen" userId="f021a6139b3c29b3" providerId="LiveId" clId="{AD0DF893-4AA7-46DC-A266-2911BF99307F}" dt="2022-12-23T15:12:33.499" v="963" actId="1076"/>
          <ac:picMkLst>
            <pc:docMk/>
            <pc:sldMk cId="725018161" sldId="423"/>
            <ac:picMk id="9" creationId="{BA8F1A48-D56A-BAFF-16BC-7D7F7F7CF316}"/>
          </ac:picMkLst>
        </pc:picChg>
        <pc:picChg chg="add del mod modCrop">
          <ac:chgData name="Bhrugen" userId="f021a6139b3c29b3" providerId="LiveId" clId="{AD0DF893-4AA7-46DC-A266-2911BF99307F}" dt="2022-12-23T15:12:11.497" v="955" actId="478"/>
          <ac:picMkLst>
            <pc:docMk/>
            <pc:sldMk cId="725018161" sldId="423"/>
            <ac:picMk id="10" creationId="{C42A2CAC-AA85-9363-D3B0-9FBC5EB78177}"/>
          </ac:picMkLst>
        </pc:picChg>
      </pc:sldChg>
      <pc:sldChg chg="addSp delSp modSp add mod modTransition addAnim delAnim modAnim">
        <pc:chgData name="Bhrugen" userId="f021a6139b3c29b3" providerId="LiveId" clId="{AD0DF893-4AA7-46DC-A266-2911BF99307F}" dt="2022-12-23T15:58:44.061" v="1183" actId="1076"/>
        <pc:sldMkLst>
          <pc:docMk/>
          <pc:sldMk cId="4187161779" sldId="424"/>
        </pc:sldMkLst>
        <pc:spChg chg="add mod">
          <ac:chgData name="Bhrugen" userId="f021a6139b3c29b3" providerId="LiveId" clId="{AD0DF893-4AA7-46DC-A266-2911BF99307F}" dt="2022-12-23T15:11:33.436" v="924" actId="207"/>
          <ac:spMkLst>
            <pc:docMk/>
            <pc:sldMk cId="4187161779" sldId="424"/>
            <ac:spMk id="2" creationId="{B3BFC57B-D7AE-0671-D1FE-E6A6855FE2DB}"/>
          </ac:spMkLst>
        </pc:spChg>
        <pc:spChg chg="add mod">
          <ac:chgData name="Bhrugen" userId="f021a6139b3c29b3" providerId="LiveId" clId="{AD0DF893-4AA7-46DC-A266-2911BF99307F}" dt="2022-12-23T15:12:25.226" v="959" actId="1076"/>
          <ac:spMkLst>
            <pc:docMk/>
            <pc:sldMk cId="4187161779" sldId="424"/>
            <ac:spMk id="3" creationId="{9694DF61-5B1A-F5A1-18D6-0082355D2E81}"/>
          </ac:spMkLst>
        </pc:spChg>
        <pc:spChg chg="mod">
          <ac:chgData name="Bhrugen" userId="f021a6139b3c29b3" providerId="LiveId" clId="{AD0DF893-4AA7-46DC-A266-2911BF99307F}" dt="2022-12-23T15:58:44.061" v="1183" actId="1076"/>
          <ac:spMkLst>
            <pc:docMk/>
            <pc:sldMk cId="4187161779" sldId="424"/>
            <ac:spMk id="13" creationId="{38FBC104-1129-D55B-70B0-3865F9D3AB59}"/>
          </ac:spMkLst>
        </pc:spChg>
        <pc:picChg chg="del mod">
          <ac:chgData name="Bhrugen" userId="f021a6139b3c29b3" providerId="LiveId" clId="{AD0DF893-4AA7-46DC-A266-2911BF99307F}" dt="2022-12-23T15:10:30.291" v="888" actId="478"/>
          <ac:picMkLst>
            <pc:docMk/>
            <pc:sldMk cId="4187161779" sldId="424"/>
            <ac:picMk id="8" creationId="{C18C09A8-F00C-4345-F3F6-8B3DCBEC6055}"/>
          </ac:picMkLst>
        </pc:picChg>
        <pc:picChg chg="del">
          <ac:chgData name="Bhrugen" userId="f021a6139b3c29b3" providerId="LiveId" clId="{AD0DF893-4AA7-46DC-A266-2911BF99307F}" dt="2022-12-23T15:10:27.613" v="887" actId="478"/>
          <ac:picMkLst>
            <pc:docMk/>
            <pc:sldMk cId="4187161779" sldId="424"/>
            <ac:picMk id="9" creationId="{BA8F1A48-D56A-BAFF-16BC-7D7F7F7CF316}"/>
          </ac:picMkLst>
        </pc:picChg>
        <pc:picChg chg="mod">
          <ac:chgData name="Bhrugen" userId="f021a6139b3c29b3" providerId="LiveId" clId="{AD0DF893-4AA7-46DC-A266-2911BF99307F}" dt="2022-12-23T15:12:22.062" v="958" actId="1076"/>
          <ac:picMkLst>
            <pc:docMk/>
            <pc:sldMk cId="4187161779" sldId="424"/>
            <ac:picMk id="10" creationId="{C42A2CAC-AA85-9363-D3B0-9FBC5EB78177}"/>
          </ac:picMkLst>
        </pc:picChg>
      </pc:sldChg>
      <pc:sldChg chg="delSp modSp add mod modTransition modAnim">
        <pc:chgData name="Bhrugen" userId="f021a6139b3c29b3" providerId="LiveId" clId="{AD0DF893-4AA7-46DC-A266-2911BF99307F}" dt="2022-12-23T15:58:37.294" v="1181"/>
        <pc:sldMkLst>
          <pc:docMk/>
          <pc:sldMk cId="2102565099" sldId="425"/>
        </pc:sldMkLst>
        <pc:spChg chg="mod">
          <ac:chgData name="Bhrugen" userId="f021a6139b3c29b3" providerId="LiveId" clId="{AD0DF893-4AA7-46DC-A266-2911BF99307F}" dt="2022-12-23T15:11:56.126" v="952" actId="1076"/>
          <ac:spMkLst>
            <pc:docMk/>
            <pc:sldMk cId="2102565099" sldId="425"/>
            <ac:spMk id="12" creationId="{338259F1-5DEE-C6A3-5A5C-8D77CBB2C39E}"/>
          </ac:spMkLst>
        </pc:spChg>
        <pc:spChg chg="mod">
          <ac:chgData name="Bhrugen" userId="f021a6139b3c29b3" providerId="LiveId" clId="{AD0DF893-4AA7-46DC-A266-2911BF99307F}" dt="2022-12-23T15:12:42.795" v="965" actId="20577"/>
          <ac:spMkLst>
            <pc:docMk/>
            <pc:sldMk cId="2102565099" sldId="425"/>
            <ac:spMk id="13" creationId="{38FBC104-1129-D55B-70B0-3865F9D3AB59}"/>
          </ac:spMkLst>
        </pc:spChg>
        <pc:picChg chg="mod">
          <ac:chgData name="Bhrugen" userId="f021a6139b3c29b3" providerId="LiveId" clId="{AD0DF893-4AA7-46DC-A266-2911BF99307F}" dt="2022-12-23T15:11:53.906" v="951" actId="1076"/>
          <ac:picMkLst>
            <pc:docMk/>
            <pc:sldMk cId="2102565099" sldId="425"/>
            <ac:picMk id="8" creationId="{C18C09A8-F00C-4345-F3F6-8B3DCBEC6055}"/>
          </ac:picMkLst>
        </pc:picChg>
        <pc:picChg chg="del">
          <ac:chgData name="Bhrugen" userId="f021a6139b3c29b3" providerId="LiveId" clId="{AD0DF893-4AA7-46DC-A266-2911BF99307F}" dt="2022-12-23T15:11:46.747" v="947" actId="478"/>
          <ac:picMkLst>
            <pc:docMk/>
            <pc:sldMk cId="2102565099" sldId="425"/>
            <ac:picMk id="9" creationId="{BA8F1A48-D56A-BAFF-16BC-7D7F7F7CF316}"/>
          </ac:picMkLst>
        </pc:picChg>
        <pc:picChg chg="del">
          <ac:chgData name="Bhrugen" userId="f021a6139b3c29b3" providerId="LiveId" clId="{AD0DF893-4AA7-46DC-A266-2911BF99307F}" dt="2022-12-23T15:11:47.647" v="948" actId="478"/>
          <ac:picMkLst>
            <pc:docMk/>
            <pc:sldMk cId="2102565099" sldId="425"/>
            <ac:picMk id="10" creationId="{C42A2CAC-AA85-9363-D3B0-9FBC5EB78177}"/>
          </ac:picMkLst>
        </pc:picChg>
      </pc:sldChg>
      <pc:sldChg chg="addSp delSp modSp add mod ord modTransition modAnim">
        <pc:chgData name="Bhrugen" userId="f021a6139b3c29b3" providerId="LiveId" clId="{AD0DF893-4AA7-46DC-A266-2911BF99307F}" dt="2022-12-23T16:37:02.935" v="1314"/>
        <pc:sldMkLst>
          <pc:docMk/>
          <pc:sldMk cId="2645762059" sldId="426"/>
        </pc:sldMkLst>
        <pc:spChg chg="del mod">
          <ac:chgData name="Bhrugen" userId="f021a6139b3c29b3" providerId="LiveId" clId="{AD0DF893-4AA7-46DC-A266-2911BF99307F}" dt="2022-12-23T16:35:18.172" v="1301" actId="478"/>
          <ac:spMkLst>
            <pc:docMk/>
            <pc:sldMk cId="2645762059" sldId="426"/>
            <ac:spMk id="2" creationId="{143BD674-A591-893C-BEB5-8D753BC233D6}"/>
          </ac:spMkLst>
        </pc:spChg>
        <pc:spChg chg="mod">
          <ac:chgData name="Bhrugen" userId="f021a6139b3c29b3" providerId="LiveId" clId="{AD0DF893-4AA7-46DC-A266-2911BF99307F}" dt="2022-12-23T16:35:05.683" v="1299" actId="207"/>
          <ac:spMkLst>
            <pc:docMk/>
            <pc:sldMk cId="2645762059" sldId="426"/>
            <ac:spMk id="3" creationId="{CD613391-7D70-441A-3D30-C32816986A7F}"/>
          </ac:spMkLst>
        </pc:spChg>
        <pc:spChg chg="mod">
          <ac:chgData name="Bhrugen" userId="f021a6139b3c29b3" providerId="LiveId" clId="{AD0DF893-4AA7-46DC-A266-2911BF99307F}" dt="2022-12-23T16:35:07.918" v="1300" actId="207"/>
          <ac:spMkLst>
            <pc:docMk/>
            <pc:sldMk cId="2645762059" sldId="426"/>
            <ac:spMk id="4" creationId="{E72C8E4C-A3B2-1933-C68F-8BE5088F9957}"/>
          </ac:spMkLst>
        </pc:spChg>
        <pc:spChg chg="add mod ord">
          <ac:chgData name="Bhrugen" userId="f021a6139b3c29b3" providerId="LiveId" clId="{AD0DF893-4AA7-46DC-A266-2911BF99307F}" dt="2022-12-23T16:33:39.087" v="1268" actId="167"/>
          <ac:spMkLst>
            <pc:docMk/>
            <pc:sldMk cId="2645762059" sldId="426"/>
            <ac:spMk id="8" creationId="{3E9647FA-84E6-6673-9895-2ADDD7B79C12}"/>
          </ac:spMkLst>
        </pc:spChg>
        <pc:picChg chg="add mod ord">
          <ac:chgData name="Bhrugen" userId="f021a6139b3c29b3" providerId="LiveId" clId="{AD0DF893-4AA7-46DC-A266-2911BF99307F}" dt="2022-12-23T16:34:31.665" v="1285" actId="1076"/>
          <ac:picMkLst>
            <pc:docMk/>
            <pc:sldMk cId="2645762059" sldId="426"/>
            <ac:picMk id="5" creationId="{BBBD290A-369E-79B7-A7F9-1E12051D072B}"/>
          </ac:picMkLst>
        </pc:picChg>
        <pc:picChg chg="add mod">
          <ac:chgData name="Bhrugen" userId="f021a6139b3c29b3" providerId="LiveId" clId="{AD0DF893-4AA7-46DC-A266-2911BF99307F}" dt="2022-12-23T16:34:59.069" v="1298" actId="1035"/>
          <ac:picMkLst>
            <pc:docMk/>
            <pc:sldMk cId="2645762059" sldId="426"/>
            <ac:picMk id="6" creationId="{534298A8-F056-367A-6862-FB0DF6CCEF3C}"/>
          </ac:picMkLst>
        </pc:picChg>
        <pc:picChg chg="add mod">
          <ac:chgData name="Bhrugen" userId="f021a6139b3c29b3" providerId="LiveId" clId="{AD0DF893-4AA7-46DC-A266-2911BF99307F}" dt="2022-12-23T16:34:59.069" v="1298" actId="1035"/>
          <ac:picMkLst>
            <pc:docMk/>
            <pc:sldMk cId="2645762059" sldId="426"/>
            <ac:picMk id="7" creationId="{433CA151-460A-959F-D43D-50A96E2B00E9}"/>
          </ac:picMkLst>
        </pc:picChg>
      </pc:sldChg>
      <pc:sldChg chg="addSp delSp modSp new del mod">
        <pc:chgData name="Bhrugen" userId="f021a6139b3c29b3" providerId="LiveId" clId="{AD0DF893-4AA7-46DC-A266-2911BF99307F}" dt="2022-12-23T15:55:56.789" v="1153" actId="47"/>
        <pc:sldMkLst>
          <pc:docMk/>
          <pc:sldMk cId="2983810644" sldId="427"/>
        </pc:sldMkLst>
        <pc:spChg chg="add del mod">
          <ac:chgData name="Bhrugen" userId="f021a6139b3c29b3" providerId="LiveId" clId="{AD0DF893-4AA7-46DC-A266-2911BF99307F}" dt="2022-12-23T15:27:58.806" v="1128" actId="478"/>
          <ac:spMkLst>
            <pc:docMk/>
            <pc:sldMk cId="2983810644" sldId="427"/>
            <ac:spMk id="3" creationId="{0FB4E7D4-6879-AE43-9142-936524E62F4A}"/>
          </ac:spMkLst>
        </pc:spChg>
      </pc:sldChg>
      <pc:sldChg chg="addSp delSp modSp add mod modTransition">
        <pc:chgData name="Bhrugen" userId="f021a6139b3c29b3" providerId="LiveId" clId="{AD0DF893-4AA7-46DC-A266-2911BF99307F}" dt="2022-12-23T19:16:25.302" v="1317"/>
        <pc:sldMkLst>
          <pc:docMk/>
          <pc:sldMk cId="3016698228" sldId="427"/>
        </pc:sldMkLst>
        <pc:spChg chg="add mod ord">
          <ac:chgData name="Bhrugen" userId="f021a6139b3c29b3" providerId="LiveId" clId="{AD0DF893-4AA7-46DC-A266-2911BF99307F}" dt="2022-12-23T16:36:21.923" v="1312" actId="167"/>
          <ac:spMkLst>
            <pc:docMk/>
            <pc:sldMk cId="3016698228" sldId="427"/>
            <ac:spMk id="6" creationId="{FF499A02-2060-C5B1-4D8B-E700AF620A54}"/>
          </ac:spMkLst>
        </pc:spChg>
        <pc:picChg chg="add mod">
          <ac:chgData name="Bhrugen" userId="f021a6139b3c29b3" providerId="LiveId" clId="{AD0DF893-4AA7-46DC-A266-2911BF99307F}" dt="2022-12-23T16:36:13.353" v="1308" actId="27614"/>
          <ac:picMkLst>
            <pc:docMk/>
            <pc:sldMk cId="3016698228" sldId="427"/>
            <ac:picMk id="4" creationId="{3CBBC285-07A9-D6A2-823A-829622E9C5CD}"/>
          </ac:picMkLst>
        </pc:picChg>
        <pc:picChg chg="del">
          <ac:chgData name="Bhrugen" userId="f021a6139b3c29b3" providerId="LiveId" clId="{AD0DF893-4AA7-46DC-A266-2911BF99307F}" dt="2022-12-23T16:36:07.313" v="1306" actId="478"/>
          <ac:picMkLst>
            <pc:docMk/>
            <pc:sldMk cId="3016698228" sldId="427"/>
            <ac:picMk id="5" creationId="{49666709-42FC-9737-5F62-6F9BFB23B4C1}"/>
          </ac:picMkLst>
        </pc:picChg>
      </pc:sldChg>
      <pc:sldChg chg="add">
        <pc:chgData name="Bhrugen" userId="f021a6139b3c29b3" providerId="LiveId" clId="{AD0DF893-4AA7-46DC-A266-2911BF99307F}" dt="2022-12-23T16:37:25.195" v="1315"/>
        <pc:sldMkLst>
          <pc:docMk/>
          <pc:sldMk cId="1897204807" sldId="428"/>
        </pc:sldMkLst>
      </pc:sldChg>
      <pc:sldChg chg="modSp add del mod">
        <pc:chgData name="Bhrugen" userId="f021a6139b3c29b3" providerId="LiveId" clId="{AD0DF893-4AA7-46DC-A266-2911BF99307F}" dt="2022-12-23T15:54:17.024" v="1136" actId="47"/>
        <pc:sldMkLst>
          <pc:docMk/>
          <pc:sldMk cId="3456553846" sldId="428"/>
        </pc:sldMkLst>
        <pc:spChg chg="mod">
          <ac:chgData name="Bhrugen" userId="f021a6139b3c29b3" providerId="LiveId" clId="{AD0DF893-4AA7-46DC-A266-2911BF99307F}" dt="2022-12-23T15:54:14.131" v="1135" actId="20577"/>
          <ac:spMkLst>
            <pc:docMk/>
            <pc:sldMk cId="3456553846" sldId="428"/>
            <ac:spMk id="3" creationId="{CD613391-7D70-441A-3D30-C32816986A7F}"/>
          </ac:spMkLst>
        </pc:spChg>
      </pc:sldChg>
      <pc:sldChg chg="add">
        <pc:chgData name="Bhrugen" userId="f021a6139b3c29b3" providerId="LiveId" clId="{AD0DF893-4AA7-46DC-A266-2911BF99307F}" dt="2022-12-28T14:06:35.245" v="1318"/>
        <pc:sldMkLst>
          <pc:docMk/>
          <pc:sldMk cId="1117157755" sldId="429"/>
        </pc:sldMkLst>
      </pc:sldChg>
      <pc:sldChg chg="addSp modSp add mod modAnim">
        <pc:chgData name="Bhrugen" userId="f021a6139b3c29b3" providerId="LiveId" clId="{AD0DF893-4AA7-46DC-A266-2911BF99307F}" dt="2022-12-28T14:08:27.265" v="1467" actId="20577"/>
        <pc:sldMkLst>
          <pc:docMk/>
          <pc:sldMk cId="1210305859" sldId="430"/>
        </pc:sldMkLst>
        <pc:spChg chg="add mod">
          <ac:chgData name="Bhrugen" userId="f021a6139b3c29b3" providerId="LiveId" clId="{AD0DF893-4AA7-46DC-A266-2911BF99307F}" dt="2022-12-28T14:08:27.265" v="1467" actId="20577"/>
          <ac:spMkLst>
            <pc:docMk/>
            <pc:sldMk cId="1210305859" sldId="430"/>
            <ac:spMk id="2" creationId="{CD315B03-39B0-E761-5BAD-9A928678670F}"/>
          </ac:spMkLst>
        </pc:spChg>
        <pc:spChg chg="mod">
          <ac:chgData name="Bhrugen" userId="f021a6139b3c29b3" providerId="LiveId" clId="{AD0DF893-4AA7-46DC-A266-2911BF99307F}" dt="2022-12-28T14:07:18.976" v="1330" actId="1076"/>
          <ac:spMkLst>
            <pc:docMk/>
            <pc:sldMk cId="1210305859" sldId="430"/>
            <ac:spMk id="71" creationId="{00000000-0000-0000-0000-000000000000}"/>
          </ac:spMkLst>
        </pc:spChg>
      </pc:sldChg>
      <pc:sldChg chg="addSp delSp modSp add mod addAnim delAnim modAnim">
        <pc:chgData name="Bhrugen" userId="f021a6139b3c29b3" providerId="LiveId" clId="{AD0DF893-4AA7-46DC-A266-2911BF99307F}" dt="2022-12-28T17:05:35.815" v="2155"/>
        <pc:sldMkLst>
          <pc:docMk/>
          <pc:sldMk cId="3502860480" sldId="431"/>
        </pc:sldMkLst>
        <pc:spChg chg="add del mod">
          <ac:chgData name="Bhrugen" userId="f021a6139b3c29b3" providerId="LiveId" clId="{AD0DF893-4AA7-46DC-A266-2911BF99307F}" dt="2022-12-28T14:10:57.152" v="1522" actId="478"/>
          <ac:spMkLst>
            <pc:docMk/>
            <pc:sldMk cId="3502860480" sldId="431"/>
            <ac:spMk id="3" creationId="{E4E98E93-C466-41DA-2F96-E7A8836911E2}"/>
          </ac:spMkLst>
        </pc:spChg>
        <pc:spChg chg="add del">
          <ac:chgData name="Bhrugen" userId="f021a6139b3c29b3" providerId="LiveId" clId="{AD0DF893-4AA7-46DC-A266-2911BF99307F}" dt="2022-12-28T14:11:04.637" v="1523" actId="478"/>
          <ac:spMkLst>
            <pc:docMk/>
            <pc:sldMk cId="3502860480" sldId="431"/>
            <ac:spMk id="4" creationId="{7CDD4AA3-37DC-42C3-BB9F-7BE0940A414A}"/>
          </ac:spMkLst>
        </pc:spChg>
        <pc:spChg chg="add del mod">
          <ac:chgData name="Bhrugen" userId="f021a6139b3c29b3" providerId="LiveId" clId="{AD0DF893-4AA7-46DC-A266-2911BF99307F}" dt="2022-12-28T14:11:06.702" v="1524" actId="478"/>
          <ac:spMkLst>
            <pc:docMk/>
            <pc:sldMk cId="3502860480" sldId="431"/>
            <ac:spMk id="7" creationId="{D6B3A24F-5FDD-CA41-B306-E8E637222A78}"/>
          </ac:spMkLst>
        </pc:spChg>
        <pc:spChg chg="add del">
          <ac:chgData name="Bhrugen" userId="f021a6139b3c29b3" providerId="LiveId" clId="{AD0DF893-4AA7-46DC-A266-2911BF99307F}" dt="2022-12-28T14:11:04.637" v="1523" actId="478"/>
          <ac:spMkLst>
            <pc:docMk/>
            <pc:sldMk cId="3502860480" sldId="431"/>
            <ac:spMk id="9" creationId="{05447FC7-7FCC-4BC9-8FB7-DE55E0AF91D2}"/>
          </ac:spMkLst>
        </pc:spChg>
        <pc:spChg chg="add mod">
          <ac:chgData name="Bhrugen" userId="f021a6139b3c29b3" providerId="LiveId" clId="{AD0DF893-4AA7-46DC-A266-2911BF99307F}" dt="2022-12-28T14:19:35.917" v="1835" actId="20577"/>
          <ac:spMkLst>
            <pc:docMk/>
            <pc:sldMk cId="3502860480" sldId="431"/>
            <ac:spMk id="10" creationId="{D68EFEAF-7B91-BD90-2C42-02604C745A83}"/>
          </ac:spMkLst>
        </pc:spChg>
        <pc:spChg chg="add del">
          <ac:chgData name="Bhrugen" userId="f021a6139b3c29b3" providerId="LiveId" clId="{AD0DF893-4AA7-46DC-A266-2911BF99307F}" dt="2022-12-28T14:10:57.152" v="1522" actId="478"/>
          <ac:spMkLst>
            <pc:docMk/>
            <pc:sldMk cId="3502860480" sldId="431"/>
            <ac:spMk id="11" creationId="{6F6AD222-B352-418E-8936-127F6A44B645}"/>
          </ac:spMkLst>
        </pc:spChg>
        <pc:spChg chg="add del mod">
          <ac:chgData name="Bhrugen" userId="f021a6139b3c29b3" providerId="LiveId" clId="{AD0DF893-4AA7-46DC-A266-2911BF99307F}" dt="2022-12-28T14:15:00.420" v="1549" actId="20577"/>
          <ac:spMkLst>
            <pc:docMk/>
            <pc:sldMk cId="3502860480" sldId="431"/>
            <ac:spMk id="12" creationId="{F25E774F-93F9-47D8-920C-0BC4545EC3BD}"/>
          </ac:spMkLst>
        </pc:spChg>
        <pc:spChg chg="add mod">
          <ac:chgData name="Bhrugen" userId="f021a6139b3c29b3" providerId="LiveId" clId="{AD0DF893-4AA7-46DC-A266-2911BF99307F}" dt="2022-12-28T14:20:14.485" v="1884" actId="6549"/>
          <ac:spMkLst>
            <pc:docMk/>
            <pc:sldMk cId="3502860480" sldId="431"/>
            <ac:spMk id="13" creationId="{F6CF70D0-0172-8DC5-8986-BE12E6C55DF5}"/>
          </ac:spMkLst>
        </pc:spChg>
        <pc:spChg chg="add del">
          <ac:chgData name="Bhrugen" userId="f021a6139b3c29b3" providerId="LiveId" clId="{AD0DF893-4AA7-46DC-A266-2911BF99307F}" dt="2022-12-28T14:11:04.637" v="1523" actId="478"/>
          <ac:spMkLst>
            <pc:docMk/>
            <pc:sldMk cId="3502860480" sldId="431"/>
            <ac:spMk id="14" creationId="{9A90D7F7-265F-438D-BAD6-E728062D72E5}"/>
          </ac:spMkLst>
        </pc:spChg>
        <pc:spChg chg="add del">
          <ac:chgData name="Bhrugen" userId="f021a6139b3c29b3" providerId="LiveId" clId="{AD0DF893-4AA7-46DC-A266-2911BF99307F}" dt="2022-12-28T14:11:04.637" v="1523" actId="478"/>
          <ac:spMkLst>
            <pc:docMk/>
            <pc:sldMk cId="3502860480" sldId="431"/>
            <ac:spMk id="29" creationId="{A8598FA0-4D2C-4754-86C9-6429BB656D20}"/>
          </ac:spMkLst>
        </pc:spChg>
        <pc:spChg chg="add del">
          <ac:chgData name="Bhrugen" userId="f021a6139b3c29b3" providerId="LiveId" clId="{AD0DF893-4AA7-46DC-A266-2911BF99307F}" dt="2022-12-28T14:11:04.637" v="1523" actId="478"/>
          <ac:spMkLst>
            <pc:docMk/>
            <pc:sldMk cId="3502860480" sldId="431"/>
            <ac:spMk id="31" creationId="{897C5494-9076-43F8-B9EA-7C1340597DD5}"/>
          </ac:spMkLst>
        </pc:spChg>
        <pc:spChg chg="add del mod">
          <ac:chgData name="Bhrugen" userId="f021a6139b3c29b3" providerId="LiveId" clId="{AD0DF893-4AA7-46DC-A266-2911BF99307F}" dt="2022-12-28T14:15:16.257" v="1572" actId="1076"/>
          <ac:spMkLst>
            <pc:docMk/>
            <pc:sldMk cId="3502860480" sldId="431"/>
            <ac:spMk id="36" creationId="{456229B0-DBA0-4F96-BC09-0D783A276C8A}"/>
          </ac:spMkLst>
        </pc:spChg>
        <pc:spChg chg="add del mod">
          <ac:chgData name="Bhrugen" userId="f021a6139b3c29b3" providerId="LiveId" clId="{AD0DF893-4AA7-46DC-A266-2911BF99307F}" dt="2022-12-28T14:15:11.966" v="1571" actId="1076"/>
          <ac:spMkLst>
            <pc:docMk/>
            <pc:sldMk cId="3502860480" sldId="431"/>
            <ac:spMk id="37" creationId="{7C3DB633-6D19-4AAD-822D-760B5C188B1F}"/>
          </ac:spMkLst>
        </pc:spChg>
        <pc:spChg chg="add del">
          <ac:chgData name="Bhrugen" userId="f021a6139b3c29b3" providerId="LiveId" clId="{AD0DF893-4AA7-46DC-A266-2911BF99307F}" dt="2022-12-28T14:11:04.637" v="1523" actId="478"/>
          <ac:spMkLst>
            <pc:docMk/>
            <pc:sldMk cId="3502860480" sldId="431"/>
            <ac:spMk id="128" creationId="{00000000-0000-0000-0000-000000000000}"/>
          </ac:spMkLst>
        </pc:spChg>
        <pc:spChg chg="mod">
          <ac:chgData name="Bhrugen" userId="f021a6139b3c29b3" providerId="LiveId" clId="{AD0DF893-4AA7-46DC-A266-2911BF99307F}" dt="2022-12-28T14:10:51.089" v="1520" actId="20577"/>
          <ac:spMkLst>
            <pc:docMk/>
            <pc:sldMk cId="3502860480" sldId="431"/>
            <ac:spMk id="129" creationId="{00000000-0000-0000-0000-000000000000}"/>
          </ac:spMkLst>
        </pc:spChg>
        <pc:cxnChg chg="add del mod">
          <ac:chgData name="Bhrugen" userId="f021a6139b3c29b3" providerId="LiveId" clId="{AD0DF893-4AA7-46DC-A266-2911BF99307F}" dt="2022-12-28T14:11:04.637" v="1523" actId="478"/>
          <ac:cxnSpMkLst>
            <pc:docMk/>
            <pc:sldMk cId="3502860480" sldId="431"/>
            <ac:cxnSpMk id="6" creationId="{841219F9-88F7-4475-B875-1196AFCBD1A2}"/>
          </ac:cxnSpMkLst>
        </pc:cxnChg>
        <pc:cxnChg chg="add del mod">
          <ac:chgData name="Bhrugen" userId="f021a6139b3c29b3" providerId="LiveId" clId="{AD0DF893-4AA7-46DC-A266-2911BF99307F}" dt="2022-12-28T14:11:04.637" v="1523" actId="478"/>
          <ac:cxnSpMkLst>
            <pc:docMk/>
            <pc:sldMk cId="3502860480" sldId="431"/>
            <ac:cxnSpMk id="8" creationId="{010F4C7A-5FC7-4748-80FE-921074A273A3}"/>
          </ac:cxnSpMkLst>
        </pc:cxnChg>
        <pc:cxnChg chg="add del mod">
          <ac:chgData name="Bhrugen" userId="f021a6139b3c29b3" providerId="LiveId" clId="{AD0DF893-4AA7-46DC-A266-2911BF99307F}" dt="2022-12-28T14:11:04.637" v="1523" actId="478"/>
          <ac:cxnSpMkLst>
            <pc:docMk/>
            <pc:sldMk cId="3502860480" sldId="431"/>
            <ac:cxnSpMk id="15" creationId="{C6BC8377-1E81-4917-8354-01808BE62402}"/>
          </ac:cxnSpMkLst>
        </pc:cxnChg>
        <pc:cxnChg chg="add del mod">
          <ac:chgData name="Bhrugen" userId="f021a6139b3c29b3" providerId="LiveId" clId="{AD0DF893-4AA7-46DC-A266-2911BF99307F}" dt="2022-12-28T14:11:04.637" v="1523" actId="478"/>
          <ac:cxnSpMkLst>
            <pc:docMk/>
            <pc:sldMk cId="3502860480" sldId="431"/>
            <ac:cxnSpMk id="32" creationId="{048DF874-496E-4E8B-9CCF-393A0AD7F69D}"/>
          </ac:cxnSpMkLst>
        </pc:cxnChg>
      </pc:sldChg>
      <pc:sldChg chg="modSp add mod">
        <pc:chgData name="Bhrugen" userId="f021a6139b3c29b3" providerId="LiveId" clId="{AD0DF893-4AA7-46DC-A266-2911BF99307F}" dt="2022-12-28T18:10:56.978" v="2164" actId="20577"/>
        <pc:sldMkLst>
          <pc:docMk/>
          <pc:sldMk cId="1761610124" sldId="432"/>
        </pc:sldMkLst>
        <pc:spChg chg="mod">
          <ac:chgData name="Bhrugen" userId="f021a6139b3c29b3" providerId="LiveId" clId="{AD0DF893-4AA7-46DC-A266-2911BF99307F}" dt="2022-12-28T18:10:56.978" v="2164" actId="20577"/>
          <ac:spMkLst>
            <pc:docMk/>
            <pc:sldMk cId="1761610124" sldId="432"/>
            <ac:spMk id="71" creationId="{00000000-0000-0000-0000-000000000000}"/>
          </ac:spMkLst>
        </pc:spChg>
      </pc:sldChg>
      <pc:sldChg chg="modSp new mod">
        <pc:chgData name="Bhrugen" userId="f021a6139b3c29b3" providerId="LiveId" clId="{AD0DF893-4AA7-46DC-A266-2911BF99307F}" dt="2022-12-28T14:21:07.703" v="1896" actId="207"/>
        <pc:sldMkLst>
          <pc:docMk/>
          <pc:sldMk cId="1729969053" sldId="433"/>
        </pc:sldMkLst>
        <pc:spChg chg="mod">
          <ac:chgData name="Bhrugen" userId="f021a6139b3c29b3" providerId="LiveId" clId="{AD0DF893-4AA7-46DC-A266-2911BF99307F}" dt="2022-12-28T14:21:07.703" v="1896" actId="207"/>
          <ac:spMkLst>
            <pc:docMk/>
            <pc:sldMk cId="1729969053" sldId="433"/>
            <ac:spMk id="3" creationId="{1202A963-5ED2-8061-5F4B-75B5ACC4DA43}"/>
          </ac:spMkLst>
        </pc:spChg>
      </pc:sldChg>
      <pc:sldChg chg="addSp delSp modSp add mod modAnim">
        <pc:chgData name="Bhrugen" userId="f021a6139b3c29b3" providerId="LiveId" clId="{AD0DF893-4AA7-46DC-A266-2911BF99307F}" dt="2022-12-28T14:30:04.202" v="2014" actId="478"/>
        <pc:sldMkLst>
          <pc:docMk/>
          <pc:sldMk cId="2185772728" sldId="434"/>
        </pc:sldMkLst>
        <pc:spChg chg="mod">
          <ac:chgData name="Bhrugen" userId="f021a6139b3c29b3" providerId="LiveId" clId="{AD0DF893-4AA7-46DC-A266-2911BF99307F}" dt="2022-12-28T14:21:47.118" v="1911" actId="20577"/>
          <ac:spMkLst>
            <pc:docMk/>
            <pc:sldMk cId="2185772728" sldId="434"/>
            <ac:spMk id="76" creationId="{00000000-0000-0000-0000-000000000000}"/>
          </ac:spMkLst>
        </pc:spChg>
        <pc:spChg chg="mod">
          <ac:chgData name="Bhrugen" userId="f021a6139b3c29b3" providerId="LiveId" clId="{AD0DF893-4AA7-46DC-A266-2911BF99307F}" dt="2022-12-28T14:25:59.064" v="1951" actId="2710"/>
          <ac:spMkLst>
            <pc:docMk/>
            <pc:sldMk cId="2185772728" sldId="434"/>
            <ac:spMk id="78" creationId="{00000000-0000-0000-0000-000000000000}"/>
          </ac:spMkLst>
        </pc:spChg>
        <pc:spChg chg="del">
          <ac:chgData name="Bhrugen" userId="f021a6139b3c29b3" providerId="LiveId" clId="{AD0DF893-4AA7-46DC-A266-2911BF99307F}" dt="2022-12-28T14:30:04.202" v="2014" actId="478"/>
          <ac:spMkLst>
            <pc:docMk/>
            <pc:sldMk cId="2185772728" sldId="434"/>
            <ac:spMk id="80" creationId="{00000000-0000-0000-0000-000000000000}"/>
          </ac:spMkLst>
        </pc:spChg>
        <pc:picChg chg="add mod modCrop">
          <ac:chgData name="Bhrugen" userId="f021a6139b3c29b3" providerId="LiveId" clId="{AD0DF893-4AA7-46DC-A266-2911BF99307F}" dt="2022-12-28T14:27:26.906" v="1993" actId="1076"/>
          <ac:picMkLst>
            <pc:docMk/>
            <pc:sldMk cId="2185772728" sldId="434"/>
            <ac:picMk id="2" creationId="{2CFCD250-27E9-E6F3-9290-02DA72B9C55A}"/>
          </ac:picMkLst>
        </pc:picChg>
        <pc:picChg chg="add mod">
          <ac:chgData name="Bhrugen" userId="f021a6139b3c29b3" providerId="LiveId" clId="{AD0DF893-4AA7-46DC-A266-2911BF99307F}" dt="2022-12-28T14:27:30.776" v="1994" actId="1076"/>
          <ac:picMkLst>
            <pc:docMk/>
            <pc:sldMk cId="2185772728" sldId="434"/>
            <ac:picMk id="4" creationId="{7B0E7E3A-DD26-3024-A6AC-901978A0AA28}"/>
          </ac:picMkLst>
        </pc:picChg>
        <pc:picChg chg="add mod">
          <ac:chgData name="Bhrugen" userId="f021a6139b3c29b3" providerId="LiveId" clId="{AD0DF893-4AA7-46DC-A266-2911BF99307F}" dt="2022-12-28T14:28:00.275" v="1996" actId="14100"/>
          <ac:picMkLst>
            <pc:docMk/>
            <pc:sldMk cId="2185772728" sldId="434"/>
            <ac:picMk id="5" creationId="{CCAED482-9CC3-E960-861F-97F7CB9C3303}"/>
          </ac:picMkLst>
        </pc:picChg>
        <pc:picChg chg="add mod modCrop">
          <ac:chgData name="Bhrugen" userId="f021a6139b3c29b3" providerId="LiveId" clId="{AD0DF893-4AA7-46DC-A266-2911BF99307F}" dt="2022-12-28T14:28:06.425" v="1998" actId="14100"/>
          <ac:picMkLst>
            <pc:docMk/>
            <pc:sldMk cId="2185772728" sldId="434"/>
            <ac:picMk id="6" creationId="{2F390397-FAB9-2EFD-2945-1C0F7C9CC8A7}"/>
          </ac:picMkLst>
        </pc:picChg>
        <pc:picChg chg="add mod">
          <ac:chgData name="Bhrugen" userId="f021a6139b3c29b3" providerId="LiveId" clId="{AD0DF893-4AA7-46DC-A266-2911BF99307F}" dt="2022-12-28T14:27:57.260" v="1995" actId="14100"/>
          <ac:picMkLst>
            <pc:docMk/>
            <pc:sldMk cId="2185772728" sldId="434"/>
            <ac:picMk id="7" creationId="{E93FD1F7-1ED2-5417-EFFA-6B375E45CBF8}"/>
          </ac:picMkLst>
        </pc:picChg>
        <pc:picChg chg="add mod">
          <ac:chgData name="Bhrugen" userId="f021a6139b3c29b3" providerId="LiveId" clId="{AD0DF893-4AA7-46DC-A266-2911BF99307F}" dt="2022-12-28T14:28:03.620" v="1997" actId="14100"/>
          <ac:picMkLst>
            <pc:docMk/>
            <pc:sldMk cId="2185772728" sldId="434"/>
            <ac:picMk id="8" creationId="{73F865C7-54AA-33FD-B33C-AC06ABBCC38A}"/>
          </ac:picMkLst>
        </pc:picChg>
      </pc:sldChg>
      <pc:sldChg chg="delSp modSp add del mod modAnim">
        <pc:chgData name="Bhrugen" userId="f021a6139b3c29b3" providerId="LiveId" clId="{AD0DF893-4AA7-46DC-A266-2911BF99307F}" dt="2022-12-28T16:28:31.664" v="2104" actId="47"/>
        <pc:sldMkLst>
          <pc:docMk/>
          <pc:sldMk cId="3228806496" sldId="435"/>
        </pc:sldMkLst>
        <pc:spChg chg="del">
          <ac:chgData name="Bhrugen" userId="f021a6139b3c29b3" providerId="LiveId" clId="{AD0DF893-4AA7-46DC-A266-2911BF99307F}" dt="2022-12-28T15:35:52.717" v="2025" actId="478"/>
          <ac:spMkLst>
            <pc:docMk/>
            <pc:sldMk cId="3228806496" sldId="435"/>
            <ac:spMk id="2" creationId="{CD315B03-39B0-E761-5BAD-9A928678670F}"/>
          </ac:spMkLst>
        </pc:spChg>
        <pc:spChg chg="mod">
          <ac:chgData name="Bhrugen" userId="f021a6139b3c29b3" providerId="LiveId" clId="{AD0DF893-4AA7-46DC-A266-2911BF99307F}" dt="2022-12-28T15:35:47.230" v="2022" actId="20577"/>
          <ac:spMkLst>
            <pc:docMk/>
            <pc:sldMk cId="3228806496" sldId="435"/>
            <ac:spMk id="71" creationId="{00000000-0000-0000-0000-000000000000}"/>
          </ac:spMkLst>
        </pc:spChg>
      </pc:sldChg>
      <pc:sldChg chg="addSp delSp modSp add mod modTransition modAnim">
        <pc:chgData name="Bhrugen" userId="f021a6139b3c29b3" providerId="LiveId" clId="{AD0DF893-4AA7-46DC-A266-2911BF99307F}" dt="2022-12-28T16:30:17.529" v="2146"/>
        <pc:sldMkLst>
          <pc:docMk/>
          <pc:sldMk cId="1348335543" sldId="436"/>
        </pc:sldMkLst>
        <pc:spChg chg="add mod">
          <ac:chgData name="Bhrugen" userId="f021a6139b3c29b3" providerId="LiveId" clId="{AD0DF893-4AA7-46DC-A266-2911BF99307F}" dt="2022-12-28T16:29:07.157" v="2135" actId="1076"/>
          <ac:spMkLst>
            <pc:docMk/>
            <pc:sldMk cId="1348335543" sldId="436"/>
            <ac:spMk id="7" creationId="{31A9E60B-5C05-684D-6F32-B5BA86C3E4C7}"/>
          </ac:spMkLst>
        </pc:spChg>
        <pc:spChg chg="add mod">
          <ac:chgData name="Bhrugen" userId="f021a6139b3c29b3" providerId="LiveId" clId="{AD0DF893-4AA7-46DC-A266-2911BF99307F}" dt="2022-12-28T16:29:31.570" v="2138" actId="1076"/>
          <ac:spMkLst>
            <pc:docMk/>
            <pc:sldMk cId="1348335543" sldId="436"/>
            <ac:spMk id="8" creationId="{B0CA53C6-9523-F728-C120-2CBBCBFCFC2B}"/>
          </ac:spMkLst>
        </pc:spChg>
        <pc:spChg chg="mod">
          <ac:chgData name="Bhrugen" userId="f021a6139b3c29b3" providerId="LiveId" clId="{AD0DF893-4AA7-46DC-A266-2911BF99307F}" dt="2022-12-28T16:28:30.144" v="2103" actId="20577"/>
          <ac:spMkLst>
            <pc:docMk/>
            <pc:sldMk cId="1348335543" sldId="436"/>
            <ac:spMk id="71" creationId="{00000000-0000-0000-0000-000000000000}"/>
          </ac:spMkLst>
        </pc:spChg>
        <pc:picChg chg="add del">
          <ac:chgData name="Bhrugen" userId="f021a6139b3c29b3" providerId="LiveId" clId="{AD0DF893-4AA7-46DC-A266-2911BF99307F}" dt="2022-12-28T15:36:26.022" v="2038"/>
          <ac:picMkLst>
            <pc:docMk/>
            <pc:sldMk cId="1348335543" sldId="436"/>
            <ac:picMk id="2" creationId="{85E7D2F6-8B8A-FFDE-73D6-552B9BD9FAF0}"/>
          </ac:picMkLst>
        </pc:picChg>
        <pc:picChg chg="add mod modCrop">
          <ac:chgData name="Bhrugen" userId="f021a6139b3c29b3" providerId="LiveId" clId="{AD0DF893-4AA7-46DC-A266-2911BF99307F}" dt="2022-12-28T16:27:38.995" v="2087" actId="1076"/>
          <ac:picMkLst>
            <pc:docMk/>
            <pc:sldMk cId="1348335543" sldId="436"/>
            <ac:picMk id="4" creationId="{8582D0B8-A60A-8150-0BD6-B16352A64BA6}"/>
          </ac:picMkLst>
        </pc:picChg>
        <pc:picChg chg="add mod">
          <ac:chgData name="Bhrugen" userId="f021a6139b3c29b3" providerId="LiveId" clId="{AD0DF893-4AA7-46DC-A266-2911BF99307F}" dt="2022-12-28T16:29:07.157" v="2135" actId="1076"/>
          <ac:picMkLst>
            <pc:docMk/>
            <pc:sldMk cId="1348335543" sldId="436"/>
            <ac:picMk id="6" creationId="{A178BB1F-6C9F-DFEA-B02D-D6E070533B14}"/>
          </ac:picMkLst>
        </pc:picChg>
      </pc:sldChg>
      <pc:sldChg chg="add del">
        <pc:chgData name="Bhrugen" userId="f021a6139b3c29b3" providerId="LiveId" clId="{AD0DF893-4AA7-46DC-A266-2911BF99307F}" dt="2022-12-28T15:36:24.324" v="2036"/>
        <pc:sldMkLst>
          <pc:docMk/>
          <pc:sldMk cId="536488323" sldId="437"/>
        </pc:sldMkLst>
      </pc:sldChg>
      <pc:sldChg chg="addSp modSp add mod modAnim">
        <pc:chgData name="Bhrugen" userId="f021a6139b3c29b3" providerId="LiveId" clId="{AD0DF893-4AA7-46DC-A266-2911BF99307F}" dt="2022-12-28T15:39:26.155" v="2077"/>
        <pc:sldMkLst>
          <pc:docMk/>
          <pc:sldMk cId="2484396491" sldId="437"/>
        </pc:sldMkLst>
        <pc:spChg chg="mod">
          <ac:chgData name="Bhrugen" userId="f021a6139b3c29b3" providerId="LiveId" clId="{AD0DF893-4AA7-46DC-A266-2911BF99307F}" dt="2022-12-28T15:36:42.411" v="2056" actId="1076"/>
          <ac:spMkLst>
            <pc:docMk/>
            <pc:sldMk cId="2484396491" sldId="437"/>
            <ac:spMk id="71" creationId="{00000000-0000-0000-0000-000000000000}"/>
          </ac:spMkLst>
        </pc:spChg>
        <pc:picChg chg="add mod">
          <ac:chgData name="Bhrugen" userId="f021a6139b3c29b3" providerId="LiveId" clId="{AD0DF893-4AA7-46DC-A266-2911BF99307F}" dt="2022-12-28T15:39:17.453" v="2066" actId="1076"/>
          <ac:picMkLst>
            <pc:docMk/>
            <pc:sldMk cId="2484396491" sldId="437"/>
            <ac:picMk id="3" creationId="{9230E01C-2673-A429-E1D1-A66B03ECE8AB}"/>
          </ac:picMkLst>
        </pc:picChg>
        <pc:picChg chg="add mod">
          <ac:chgData name="Bhrugen" userId="f021a6139b3c29b3" providerId="LiveId" clId="{AD0DF893-4AA7-46DC-A266-2911BF99307F}" dt="2022-12-28T15:39:21.387" v="2076" actId="1038"/>
          <ac:picMkLst>
            <pc:docMk/>
            <pc:sldMk cId="2484396491" sldId="437"/>
            <ac:picMk id="5" creationId="{D6EFCBA5-07A8-4A5B-3045-745206A4FBD5}"/>
          </ac:picMkLst>
        </pc:picChg>
      </pc:sldChg>
      <pc:sldChg chg="addSp delSp modSp add mod delAnim modAnim">
        <pc:chgData name="Bhrugen" userId="f021a6139b3c29b3" providerId="LiveId" clId="{AD0DF893-4AA7-46DC-A266-2911BF99307F}" dt="2022-12-28T16:29:52.511" v="2141" actId="1076"/>
        <pc:sldMkLst>
          <pc:docMk/>
          <pc:sldMk cId="1006106071" sldId="438"/>
        </pc:sldMkLst>
        <pc:spChg chg="add mod">
          <ac:chgData name="Bhrugen" userId="f021a6139b3c29b3" providerId="LiveId" clId="{AD0DF893-4AA7-46DC-A266-2911BF99307F}" dt="2022-12-28T16:29:52.511" v="2141" actId="1076"/>
          <ac:spMkLst>
            <pc:docMk/>
            <pc:sldMk cId="1006106071" sldId="438"/>
            <ac:spMk id="2" creationId="{42878F9A-22AB-A728-AC07-827F9E215402}"/>
          </ac:spMkLst>
        </pc:spChg>
        <pc:spChg chg="del">
          <ac:chgData name="Bhrugen" userId="f021a6139b3c29b3" providerId="LiveId" clId="{AD0DF893-4AA7-46DC-A266-2911BF99307F}" dt="2022-12-28T16:28:38.494" v="2107" actId="478"/>
          <ac:spMkLst>
            <pc:docMk/>
            <pc:sldMk cId="1006106071" sldId="438"/>
            <ac:spMk id="7" creationId="{31A9E60B-5C05-684D-6F32-B5BA86C3E4C7}"/>
          </ac:spMkLst>
        </pc:spChg>
        <pc:picChg chg="del">
          <ac:chgData name="Bhrugen" userId="f021a6139b3c29b3" providerId="LiveId" clId="{AD0DF893-4AA7-46DC-A266-2911BF99307F}" dt="2022-12-28T16:28:34.551" v="2105" actId="478"/>
          <ac:picMkLst>
            <pc:docMk/>
            <pc:sldMk cId="1006106071" sldId="438"/>
            <ac:picMk id="4" creationId="{8582D0B8-A60A-8150-0BD6-B16352A64BA6}"/>
          </ac:picMkLst>
        </pc:picChg>
        <pc:picChg chg="del">
          <ac:chgData name="Bhrugen" userId="f021a6139b3c29b3" providerId="LiveId" clId="{AD0DF893-4AA7-46DC-A266-2911BF99307F}" dt="2022-12-28T16:28:36.421" v="2106" actId="478"/>
          <ac:picMkLst>
            <pc:docMk/>
            <pc:sldMk cId="1006106071" sldId="438"/>
            <ac:picMk id="6" creationId="{A178BB1F-6C9F-DFEA-B02D-D6E070533B14}"/>
          </ac:picMkLst>
        </pc:picChg>
      </pc:sldChg>
      <pc:sldChg chg="modSp add mod">
        <pc:chgData name="Bhrugen" userId="f021a6139b3c29b3" providerId="LiveId" clId="{AD0DF893-4AA7-46DC-A266-2911BF99307F}" dt="2022-12-28T18:11:05.681" v="2175" actId="20577"/>
        <pc:sldMkLst>
          <pc:docMk/>
          <pc:sldMk cId="681343334" sldId="439"/>
        </pc:sldMkLst>
        <pc:spChg chg="mod">
          <ac:chgData name="Bhrugen" userId="f021a6139b3c29b3" providerId="LiveId" clId="{AD0DF893-4AA7-46DC-A266-2911BF99307F}" dt="2022-12-28T18:11:05.681" v="2175" actId="20577"/>
          <ac:spMkLst>
            <pc:docMk/>
            <pc:sldMk cId="681343334" sldId="439"/>
            <ac:spMk id="71" creationId="{00000000-0000-0000-0000-000000000000}"/>
          </ac:spMkLst>
        </pc:spChg>
      </pc:sldChg>
      <pc:sldChg chg="modSp add mod">
        <pc:chgData name="Bhrugen" userId="f021a6139b3c29b3" providerId="LiveId" clId="{AD0DF893-4AA7-46DC-A266-2911BF99307F}" dt="2022-12-28T18:11:09.148" v="2177" actId="20577"/>
        <pc:sldMkLst>
          <pc:docMk/>
          <pc:sldMk cId="3831699829" sldId="440"/>
        </pc:sldMkLst>
        <pc:spChg chg="mod">
          <ac:chgData name="Bhrugen" userId="f021a6139b3c29b3" providerId="LiveId" clId="{AD0DF893-4AA7-46DC-A266-2911BF99307F}" dt="2022-12-28T18:11:09.148" v="2177" actId="20577"/>
          <ac:spMkLst>
            <pc:docMk/>
            <pc:sldMk cId="3831699829" sldId="440"/>
            <ac:spMk id="71" creationId="{00000000-0000-0000-0000-000000000000}"/>
          </ac:spMkLst>
        </pc:spChg>
      </pc:sldChg>
      <pc:sldChg chg="modSp add mod">
        <pc:chgData name="Bhrugen" userId="f021a6139b3c29b3" providerId="LiveId" clId="{AD0DF893-4AA7-46DC-A266-2911BF99307F}" dt="2022-12-28T18:11:12.401" v="2179" actId="20577"/>
        <pc:sldMkLst>
          <pc:docMk/>
          <pc:sldMk cId="834836754" sldId="441"/>
        </pc:sldMkLst>
        <pc:spChg chg="mod">
          <ac:chgData name="Bhrugen" userId="f021a6139b3c29b3" providerId="LiveId" clId="{AD0DF893-4AA7-46DC-A266-2911BF99307F}" dt="2022-12-28T18:11:12.401" v="2179" actId="20577"/>
          <ac:spMkLst>
            <pc:docMk/>
            <pc:sldMk cId="834836754" sldId="441"/>
            <ac:spMk id="71" creationId="{00000000-0000-0000-0000-000000000000}"/>
          </ac:spMkLst>
        </pc:spChg>
      </pc:sldChg>
      <pc:sldChg chg="modSp add mod">
        <pc:chgData name="Bhrugen" userId="f021a6139b3c29b3" providerId="LiveId" clId="{AD0DF893-4AA7-46DC-A266-2911BF99307F}" dt="2022-12-28T18:11:15.239" v="2180" actId="20577"/>
        <pc:sldMkLst>
          <pc:docMk/>
          <pc:sldMk cId="1754655289" sldId="442"/>
        </pc:sldMkLst>
        <pc:spChg chg="mod">
          <ac:chgData name="Bhrugen" userId="f021a6139b3c29b3" providerId="LiveId" clId="{AD0DF893-4AA7-46DC-A266-2911BF99307F}" dt="2022-12-28T18:11:15.239" v="2180" actId="20577"/>
          <ac:spMkLst>
            <pc:docMk/>
            <pc:sldMk cId="1754655289" sldId="442"/>
            <ac:spMk id="71" creationId="{00000000-0000-0000-0000-000000000000}"/>
          </ac:spMkLst>
        </pc:spChg>
      </pc:sldChg>
      <pc:sldChg chg="modSp add mod">
        <pc:chgData name="Bhrugen" userId="f021a6139b3c29b3" providerId="LiveId" clId="{AD0DF893-4AA7-46DC-A266-2911BF99307F}" dt="2022-12-28T18:11:18.232" v="2181" actId="20577"/>
        <pc:sldMkLst>
          <pc:docMk/>
          <pc:sldMk cId="300609486" sldId="443"/>
        </pc:sldMkLst>
        <pc:spChg chg="mod">
          <ac:chgData name="Bhrugen" userId="f021a6139b3c29b3" providerId="LiveId" clId="{AD0DF893-4AA7-46DC-A266-2911BF99307F}" dt="2022-12-28T18:11:18.232" v="2181" actId="20577"/>
          <ac:spMkLst>
            <pc:docMk/>
            <pc:sldMk cId="300609486" sldId="443"/>
            <ac:spMk id="71" creationId="{00000000-0000-0000-0000-000000000000}"/>
          </ac:spMkLst>
        </pc:spChg>
      </pc:sldChg>
      <pc:sldChg chg="add">
        <pc:chgData name="Bhrugen" userId="f021a6139b3c29b3" providerId="LiveId" clId="{AD0DF893-4AA7-46DC-A266-2911BF99307F}" dt="2022-12-28T18:11:00.693" v="2170"/>
        <pc:sldMkLst>
          <pc:docMk/>
          <pc:sldMk cId="2086984749" sldId="444"/>
        </pc:sldMkLst>
      </pc:sldChg>
      <pc:sldChg chg="add">
        <pc:chgData name="Bhrugen" userId="f021a6139b3c29b3" providerId="LiveId" clId="{AD0DF893-4AA7-46DC-A266-2911BF99307F}" dt="2022-12-28T18:11:00.895" v="2171"/>
        <pc:sldMkLst>
          <pc:docMk/>
          <pc:sldMk cId="3129626032" sldId="445"/>
        </pc:sldMkLst>
      </pc:sldChg>
      <pc:sldChg chg="addSp modSp add mod modAnim">
        <pc:chgData name="Bhrugen" userId="f021a6139b3c29b3" providerId="LiveId" clId="{AD0DF893-4AA7-46DC-A266-2911BF99307F}" dt="2022-12-28T18:36:55.749" v="2215"/>
        <pc:sldMkLst>
          <pc:docMk/>
          <pc:sldMk cId="2298054582" sldId="446"/>
        </pc:sldMkLst>
        <pc:spChg chg="add mod">
          <ac:chgData name="Bhrugen" userId="f021a6139b3c29b3" providerId="LiveId" clId="{AD0DF893-4AA7-46DC-A266-2911BF99307F}" dt="2022-12-28T18:36:46.397" v="2213" actId="20577"/>
          <ac:spMkLst>
            <pc:docMk/>
            <pc:sldMk cId="2298054582" sldId="446"/>
            <ac:spMk id="2" creationId="{B507CAC2-4B82-B6BD-A46E-F3B9B0D279B9}"/>
          </ac:spMkLst>
        </pc:spChg>
        <pc:spChg chg="mod">
          <ac:chgData name="Bhrugen" userId="f021a6139b3c29b3" providerId="LiveId" clId="{AD0DF893-4AA7-46DC-A266-2911BF99307F}" dt="2022-12-28T18:36:53.664" v="2214" actId="1076"/>
          <ac:spMkLst>
            <pc:docMk/>
            <pc:sldMk cId="2298054582" sldId="446"/>
            <ac:spMk id="71" creationId="{00000000-0000-0000-0000-000000000000}"/>
          </ac:spMkLst>
        </pc:spChg>
      </pc:sldChg>
      <pc:sldChg chg="add">
        <pc:chgData name="Bhrugen" userId="f021a6139b3c29b3" providerId="LiveId" clId="{AD0DF893-4AA7-46DC-A266-2911BF99307F}" dt="2022-12-28T18:11:01.237" v="2173"/>
        <pc:sldMkLst>
          <pc:docMk/>
          <pc:sldMk cId="1834032522" sldId="447"/>
        </pc:sldMkLst>
      </pc:sldChg>
      <pc:sldChg chg="modSp add mod">
        <pc:chgData name="Bhrugen" userId="f021a6139b3c29b3" providerId="LiveId" clId="{AD0DF893-4AA7-46DC-A266-2911BF99307F}" dt="2023-01-05T17:38:55.438" v="2267" actId="1076"/>
        <pc:sldMkLst>
          <pc:docMk/>
          <pc:sldMk cId="454181815" sldId="448"/>
        </pc:sldMkLst>
        <pc:spChg chg="mod">
          <ac:chgData name="Bhrugen" userId="f021a6139b3c29b3" providerId="LiveId" clId="{AD0DF893-4AA7-46DC-A266-2911BF99307F}" dt="2023-01-05T17:38:55.438" v="2267" actId="1076"/>
          <ac:spMkLst>
            <pc:docMk/>
            <pc:sldMk cId="454181815" sldId="448"/>
            <ac:spMk id="71" creationId="{00000000-0000-0000-0000-000000000000}"/>
          </ac:spMkLst>
        </pc:spChg>
      </pc:sldChg>
      <pc:sldChg chg="modSp add mod">
        <pc:chgData name="Bhrugen" userId="f021a6139b3c29b3" providerId="LiveId" clId="{AD0DF893-4AA7-46DC-A266-2911BF99307F}" dt="2023-01-05T17:39:03.028" v="2286" actId="20577"/>
        <pc:sldMkLst>
          <pc:docMk/>
          <pc:sldMk cId="4175166184" sldId="449"/>
        </pc:sldMkLst>
        <pc:spChg chg="mod">
          <ac:chgData name="Bhrugen" userId="f021a6139b3c29b3" providerId="LiveId" clId="{AD0DF893-4AA7-46DC-A266-2911BF99307F}" dt="2023-01-05T17:39:03.028" v="2286" actId="20577"/>
          <ac:spMkLst>
            <pc:docMk/>
            <pc:sldMk cId="4175166184" sldId="449"/>
            <ac:spMk id="71" creationId="{00000000-0000-0000-0000-000000000000}"/>
          </ac:spMkLst>
        </pc:spChg>
      </pc:sldChg>
    </pc:docChg>
  </pc:docChgLst>
  <pc:docChgLst>
    <pc:chgData name="Bhrugen" userId="f021a6139b3c29b3" providerId="LiveId" clId="{E83D0452-13D9-44E4-BB9C-6D9CA82CE846}"/>
    <pc:docChg chg="undo custSel addSld modSld">
      <pc:chgData name="Bhrugen" userId="f021a6139b3c29b3" providerId="LiveId" clId="{E83D0452-13D9-44E4-BB9C-6D9CA82CE846}" dt="2022-11-20T14:17:29.935" v="1138" actId="20577"/>
      <pc:docMkLst>
        <pc:docMk/>
      </pc:docMkLst>
      <pc:sldChg chg="addSp delSp modSp mod modAnim">
        <pc:chgData name="Bhrugen" userId="f021a6139b3c29b3" providerId="LiveId" clId="{E83D0452-13D9-44E4-BB9C-6D9CA82CE846}" dt="2022-11-06T21:38:09.086" v="605"/>
        <pc:sldMkLst>
          <pc:docMk/>
          <pc:sldMk cId="0" sldId="259"/>
        </pc:sldMkLst>
        <pc:spChg chg="del">
          <ac:chgData name="Bhrugen" userId="f021a6139b3c29b3" providerId="LiveId" clId="{E83D0452-13D9-44E4-BB9C-6D9CA82CE846}" dt="2022-11-06T21:35:37.403" v="548" actId="478"/>
          <ac:spMkLst>
            <pc:docMk/>
            <pc:sldMk cId="0" sldId="259"/>
            <ac:spMk id="3" creationId="{DC72BBD9-8DB1-4A02-A57E-3346E86A42AE}"/>
          </ac:spMkLst>
        </pc:spChg>
        <pc:spChg chg="mod">
          <ac:chgData name="Bhrugen" userId="f021a6139b3c29b3" providerId="LiveId" clId="{E83D0452-13D9-44E4-BB9C-6D9CA82CE846}" dt="2022-11-06T21:32:25.477" v="60" actId="20577"/>
          <ac:spMkLst>
            <pc:docMk/>
            <pc:sldMk cId="0" sldId="259"/>
            <ac:spMk id="94" creationId="{00000000-0000-0000-0000-000000000000}"/>
          </ac:spMkLst>
        </pc:spChg>
        <pc:spChg chg="mod">
          <ac:chgData name="Bhrugen" userId="f021a6139b3c29b3" providerId="LiveId" clId="{E83D0452-13D9-44E4-BB9C-6D9CA82CE846}" dt="2022-11-06T21:37:36.616" v="595" actId="14100"/>
          <ac:spMkLst>
            <pc:docMk/>
            <pc:sldMk cId="0" sldId="259"/>
            <ac:spMk id="95" creationId="{00000000-0000-0000-0000-000000000000}"/>
          </ac:spMkLst>
        </pc:spChg>
        <pc:spChg chg="del mod">
          <ac:chgData name="Bhrugen" userId="f021a6139b3c29b3" providerId="LiveId" clId="{E83D0452-13D9-44E4-BB9C-6D9CA82CE846}" dt="2022-11-06T21:32:04.523" v="24" actId="478"/>
          <ac:spMkLst>
            <pc:docMk/>
            <pc:sldMk cId="0" sldId="259"/>
            <ac:spMk id="96" creationId="{00000000-0000-0000-0000-000000000000}"/>
          </ac:spMkLst>
        </pc:spChg>
        <pc:picChg chg="add del mod">
          <ac:chgData name="Bhrugen" userId="f021a6139b3c29b3" providerId="LiveId" clId="{E83D0452-13D9-44E4-BB9C-6D9CA82CE846}" dt="2022-11-06T21:31:46.859" v="16" actId="478"/>
          <ac:picMkLst>
            <pc:docMk/>
            <pc:sldMk cId="0" sldId="259"/>
            <ac:picMk id="4" creationId="{D8A4F807-AFB0-B62B-C419-60432082E7C4}"/>
          </ac:picMkLst>
        </pc:picChg>
        <pc:picChg chg="add del mod">
          <ac:chgData name="Bhrugen" userId="f021a6139b3c29b3" providerId="LiveId" clId="{E83D0452-13D9-44E4-BB9C-6D9CA82CE846}" dt="2022-11-06T21:31:28.460" v="13" actId="478"/>
          <ac:picMkLst>
            <pc:docMk/>
            <pc:sldMk cId="0" sldId="259"/>
            <ac:picMk id="6" creationId="{10E2D2C2-C6A8-B920-230B-F05D450CF0D2}"/>
          </ac:picMkLst>
        </pc:picChg>
        <pc:picChg chg="add mod">
          <ac:chgData name="Bhrugen" userId="f021a6139b3c29b3" providerId="LiveId" clId="{E83D0452-13D9-44E4-BB9C-6D9CA82CE846}" dt="2022-11-06T21:32:09.870" v="26" actId="1076"/>
          <ac:picMkLst>
            <pc:docMk/>
            <pc:sldMk cId="0" sldId="259"/>
            <ac:picMk id="8" creationId="{5BD6CF28-E8DD-0A5D-A7F4-615CF5DED0C3}"/>
          </ac:picMkLst>
        </pc:picChg>
        <pc:picChg chg="add del mod">
          <ac:chgData name="Bhrugen" userId="f021a6139b3c29b3" providerId="LiveId" clId="{E83D0452-13D9-44E4-BB9C-6D9CA82CE846}" dt="2022-11-06T21:37:23.629" v="590" actId="478"/>
          <ac:picMkLst>
            <pc:docMk/>
            <pc:sldMk cId="0" sldId="259"/>
            <ac:picMk id="10" creationId="{C8877556-27C5-BC4D-2B26-FC359332EA55}"/>
          </ac:picMkLst>
        </pc:picChg>
        <pc:picChg chg="add mod">
          <ac:chgData name="Bhrugen" userId="f021a6139b3c29b3" providerId="LiveId" clId="{E83D0452-13D9-44E4-BB9C-6D9CA82CE846}" dt="2022-11-06T21:37:29.914" v="594" actId="14100"/>
          <ac:picMkLst>
            <pc:docMk/>
            <pc:sldMk cId="0" sldId="259"/>
            <ac:picMk id="12" creationId="{71FAFD56-C589-6F4F-FF45-065EFF5B8D7C}"/>
          </ac:picMkLst>
        </pc:picChg>
      </pc:sldChg>
      <pc:sldChg chg="delSp modSp add mod delAnim modAnim">
        <pc:chgData name="Bhrugen" userId="f021a6139b3c29b3" providerId="LiveId" clId="{E83D0452-13D9-44E4-BB9C-6D9CA82CE846}" dt="2022-11-20T14:17:29.935" v="1138" actId="20577"/>
        <pc:sldMkLst>
          <pc:docMk/>
          <pc:sldMk cId="3868668121" sldId="399"/>
        </pc:sldMkLst>
        <pc:spChg chg="mod">
          <ac:chgData name="Bhrugen" userId="f021a6139b3c29b3" providerId="LiveId" clId="{E83D0452-13D9-44E4-BB9C-6D9CA82CE846}" dt="2022-11-20T14:10:20.481" v="652" actId="20577"/>
          <ac:spMkLst>
            <pc:docMk/>
            <pc:sldMk cId="3868668121" sldId="399"/>
            <ac:spMk id="94" creationId="{00000000-0000-0000-0000-000000000000}"/>
          </ac:spMkLst>
        </pc:spChg>
        <pc:spChg chg="mod">
          <ac:chgData name="Bhrugen" userId="f021a6139b3c29b3" providerId="LiveId" clId="{E83D0452-13D9-44E4-BB9C-6D9CA82CE846}" dt="2022-11-20T14:17:29.935" v="1138" actId="20577"/>
          <ac:spMkLst>
            <pc:docMk/>
            <pc:sldMk cId="3868668121" sldId="399"/>
            <ac:spMk id="95" creationId="{00000000-0000-0000-0000-000000000000}"/>
          </ac:spMkLst>
        </pc:spChg>
        <pc:picChg chg="del">
          <ac:chgData name="Bhrugen" userId="f021a6139b3c29b3" providerId="LiveId" clId="{E83D0452-13D9-44E4-BB9C-6D9CA82CE846}" dt="2022-11-20T14:11:17.251" v="717" actId="478"/>
          <ac:picMkLst>
            <pc:docMk/>
            <pc:sldMk cId="3868668121" sldId="399"/>
            <ac:picMk id="12" creationId="{71FAFD56-C589-6F4F-FF45-065EFF5B8D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72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6894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983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71528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077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78308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9767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87385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613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36090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60846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48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2971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90502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3994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2302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13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62427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68704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5003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9363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06331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753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8632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6303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0241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65535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50806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9326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323652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245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87079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87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771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2037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04756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1022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659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8440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819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9299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939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176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3811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1817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92539d42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92539d42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941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92539d42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92539d42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92539d425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b92539d42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92539d42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92539d42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92539d42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92539d42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b92539d42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b92539d42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92539d42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92539d42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92539d42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92539d42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92539d42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92539d42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92539d42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06624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85023b3ac3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85023b3ac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4f601ca6d_4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4f601ca6d_4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63b484949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63b484949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50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7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667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50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7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52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502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01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960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7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887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96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94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595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664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6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86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58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611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61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670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17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542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764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668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36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955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50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484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48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356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50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53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916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080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2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73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319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696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709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248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08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5055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51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274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5227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139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57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705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6413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15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067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7671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78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729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666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568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6630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0939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168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06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6220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34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832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42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459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37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889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916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291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4732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118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5208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7370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823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0035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3848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4993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0486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17225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92501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3362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65564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071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948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305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dk1"/>
            </a:solidFill>
            <a:prstDash val="solid"/>
            <a:round/>
            <a:headEnd type="none" w="med" len="med"/>
            <a:tailEnd type="none" w="med" len="med"/>
          </a:ln>
        </p:spPr>
      </p:cxnSp>
      <p:sp>
        <p:nvSpPr>
          <p:cNvPr id="66" name="Google Shape;66;p11"/>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21" name="Google Shape;21;p4"/>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SzPts val="2800"/>
              <a:buChar char="◦"/>
              <a:defRPr sz="2800" i="1">
                <a:solidFill>
                  <a:schemeClr val="accent1"/>
                </a:solidFill>
              </a:defRPr>
            </a:lvl1pPr>
            <a:lvl2pPr marL="914400" lvl="1" indent="-406400" rtl="0">
              <a:spcBef>
                <a:spcPts val="0"/>
              </a:spcBef>
              <a:spcAft>
                <a:spcPts val="0"/>
              </a:spcAft>
              <a:buSzPts val="2800"/>
              <a:buChar char="▫"/>
              <a:defRPr sz="2800" i="1">
                <a:solidFill>
                  <a:schemeClr val="accent1"/>
                </a:solidFill>
              </a:defRPr>
            </a:lvl2pPr>
            <a:lvl3pPr marL="1371600" lvl="2" indent="-406400" rtl="0">
              <a:spcBef>
                <a:spcPts val="0"/>
              </a:spcBef>
              <a:spcAft>
                <a:spcPts val="0"/>
              </a:spcAft>
              <a:buSzPts val="2800"/>
              <a:buChar char="■"/>
              <a:defRPr sz="2800" i="1">
                <a:solidFill>
                  <a:schemeClr val="accent1"/>
                </a:solidFill>
              </a:defRPr>
            </a:lvl3pPr>
            <a:lvl4pPr marL="1828800" lvl="3" indent="-406400" rtl="0">
              <a:spcBef>
                <a:spcPts val="0"/>
              </a:spcBef>
              <a:spcAft>
                <a:spcPts val="0"/>
              </a:spcAft>
              <a:buClr>
                <a:schemeClr val="accent1"/>
              </a:buClr>
              <a:buSzPts val="2800"/>
              <a:buChar char="●"/>
              <a:defRPr sz="2800" i="1">
                <a:solidFill>
                  <a:schemeClr val="accent1"/>
                </a:solidFill>
              </a:defRPr>
            </a:lvl4pPr>
            <a:lvl5pPr marL="2286000" lvl="4" indent="-406400" rtl="0">
              <a:spcBef>
                <a:spcPts val="0"/>
              </a:spcBef>
              <a:spcAft>
                <a:spcPts val="0"/>
              </a:spcAft>
              <a:buClr>
                <a:schemeClr val="accent1"/>
              </a:buClr>
              <a:buSzPts val="2800"/>
              <a:buChar char="○"/>
              <a:defRPr sz="2800" i="1">
                <a:solidFill>
                  <a:schemeClr val="accent1"/>
                </a:solidFill>
              </a:defRPr>
            </a:lvl5pPr>
            <a:lvl6pPr marL="2743200" lvl="5" indent="-406400" rtl="0">
              <a:spcBef>
                <a:spcPts val="0"/>
              </a:spcBef>
              <a:spcAft>
                <a:spcPts val="0"/>
              </a:spcAft>
              <a:buClr>
                <a:schemeClr val="accent1"/>
              </a:buClr>
              <a:buSzPts val="2800"/>
              <a:buChar char="■"/>
              <a:defRPr sz="2800" i="1">
                <a:solidFill>
                  <a:schemeClr val="accent1"/>
                </a:solidFill>
              </a:defRPr>
            </a:lvl6pPr>
            <a:lvl7pPr marL="3200400" lvl="6" indent="-406400" rtl="0">
              <a:spcBef>
                <a:spcPts val="0"/>
              </a:spcBef>
              <a:spcAft>
                <a:spcPts val="0"/>
              </a:spcAft>
              <a:buClr>
                <a:schemeClr val="accent1"/>
              </a:buClr>
              <a:buSzPts val="2800"/>
              <a:buChar char="●"/>
              <a:defRPr sz="2800" i="1">
                <a:solidFill>
                  <a:schemeClr val="accent1"/>
                </a:solidFill>
              </a:defRPr>
            </a:lvl7pPr>
            <a:lvl8pPr marL="3657600" lvl="7" indent="-406400" rtl="0">
              <a:spcBef>
                <a:spcPts val="0"/>
              </a:spcBef>
              <a:spcAft>
                <a:spcPts val="0"/>
              </a:spcAft>
              <a:buClr>
                <a:schemeClr val="accent1"/>
              </a:buClr>
              <a:buSzPts val="2800"/>
              <a:buChar char="○"/>
              <a:defRPr sz="2800" i="1">
                <a:solidFill>
                  <a:schemeClr val="accent1"/>
                </a:solidFill>
              </a:defRPr>
            </a:lvl8pPr>
            <a:lvl9pPr marL="4114800" lvl="8" indent="-406400">
              <a:spcBef>
                <a:spcPts val="0"/>
              </a:spcBef>
              <a:spcAft>
                <a:spcPts val="0"/>
              </a:spcAft>
              <a:buClr>
                <a:schemeClr val="accent1"/>
              </a:buClr>
              <a:buSzPts val="2800"/>
              <a:buChar char="■"/>
              <a:defRPr sz="2800" i="1">
                <a:solidFill>
                  <a:schemeClr val="accent1"/>
                </a:solidFill>
              </a:defRPr>
            </a:lvl9pPr>
          </a:lstStyle>
          <a:p>
            <a:endParaRPr/>
          </a:p>
        </p:txBody>
      </p:sp>
      <p:sp>
        <p:nvSpPr>
          <p:cNvPr id="23" name="Google Shape;23;p4"/>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1"/>
                </a:solidFill>
                <a:latin typeface="Quicksand"/>
                <a:ea typeface="Quicksand"/>
                <a:cs typeface="Quicksand"/>
                <a:sym typeface="Quicksand"/>
              </a:rPr>
              <a:t>“</a:t>
            </a:r>
            <a:endParaRPr sz="4800" b="1">
              <a:solidFill>
                <a:schemeClr val="accent1"/>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6"/>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5" name="Google Shape;45;p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7"/>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47" name="Google Shape;47;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9"/>
          <p:cNvSpPr txBox="1">
            <a:spLocks noGrp="1"/>
          </p:cNvSpPr>
          <p:nvPr>
            <p:ph type="body" idx="1"/>
          </p:nvPr>
        </p:nvSpPr>
        <p:spPr>
          <a:xfrm>
            <a:off x="1165475" y="4331317"/>
            <a:ext cx="7521300" cy="4341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56" name="Google Shape;56;p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7" name="Google Shape;57;p9"/>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8" name="Google Shape;58;p9"/>
          <p:cNvSpPr/>
          <p:nvPr/>
        </p:nvSpPr>
        <p:spPr>
          <a:xfrm>
            <a:off x="844675" y="45051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62" name="Google Shape;62;p10"/>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www.fontsquirrel.com/fonts/quicksand" TargetMode="External"/><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7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72.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s://www.educative.io/edpresso/what-is-the-difference-between-composition-and-inheritance"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25E00BA6-381D-1426-9CF1-C73D4AB63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98" y="-171362"/>
            <a:ext cx="9188598" cy="5512982"/>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8F8B95E6-5BE3-4E48-FFAE-272BF5E51CB8}"/>
              </a:ext>
            </a:extLst>
          </p:cNvPr>
          <p:cNvPicPr>
            <a:picLocks noChangeAspect="1"/>
          </p:cNvPicPr>
          <p:nvPr/>
        </p:nvPicPr>
        <p:blipFill rotWithShape="1">
          <a:blip r:embed="rId2">
            <a:extLst>
              <a:ext uri="{28A0092B-C50C-407E-A947-70E740481C1C}">
                <a14:useLocalDpi xmlns:a14="http://schemas.microsoft.com/office/drawing/2010/main" val="0"/>
              </a:ext>
            </a:extLst>
          </a:blip>
          <a:srcRect l="61145" t="1382" r="12025" b="47686"/>
          <a:stretch/>
        </p:blipFill>
        <p:spPr>
          <a:xfrm>
            <a:off x="5562600" y="-171363"/>
            <a:ext cx="3101340" cy="3438245"/>
          </a:xfrm>
          <a:prstGeom prst="rect">
            <a:avLst/>
          </a:prstGeom>
        </p:spPr>
      </p:pic>
      <p:pic>
        <p:nvPicPr>
          <p:cNvPr id="7" name="Picture 6" descr="A screenshot of a video game&#10;&#10;Description automatically generated with medium confidence">
            <a:extLst>
              <a:ext uri="{FF2B5EF4-FFF2-40B4-BE49-F238E27FC236}">
                <a16:creationId xmlns:a16="http://schemas.microsoft.com/office/drawing/2014/main" id="{CBB2042E-FB70-FC66-0F36-C39D5BC70A0C}"/>
              </a:ext>
            </a:extLst>
          </p:cNvPr>
          <p:cNvPicPr>
            <a:picLocks noChangeAspect="1"/>
          </p:cNvPicPr>
          <p:nvPr/>
        </p:nvPicPr>
        <p:blipFill rotWithShape="1">
          <a:blip r:embed="rId2">
            <a:extLst>
              <a:ext uri="{28A0092B-C50C-407E-A947-70E740481C1C}">
                <a14:useLocalDpi xmlns:a14="http://schemas.microsoft.com/office/drawing/2010/main" val="0"/>
              </a:ext>
            </a:extLst>
          </a:blip>
          <a:srcRect l="57835" t="50510" r="10236" b="7452"/>
          <a:stretch/>
        </p:blipFill>
        <p:spPr>
          <a:xfrm>
            <a:off x="5082540" y="3266882"/>
            <a:ext cx="2461260" cy="1944149"/>
          </a:xfrm>
          <a:prstGeom prst="rect">
            <a:avLst/>
          </a:prstGeom>
        </p:spPr>
      </p:pic>
      <p:pic>
        <p:nvPicPr>
          <p:cNvPr id="2" name="Picture 1" descr="A person wearing a hat&#10;&#10;Description automatically generated with low confidence">
            <a:extLst>
              <a:ext uri="{FF2B5EF4-FFF2-40B4-BE49-F238E27FC236}">
                <a16:creationId xmlns:a16="http://schemas.microsoft.com/office/drawing/2014/main" id="{EC9DBF96-FF1C-9D6E-9C5B-E8E1CED5F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50" y="2777842"/>
            <a:ext cx="2491080" cy="2491080"/>
          </a:xfrm>
          <a:prstGeom prst="rect">
            <a:avLst/>
          </a:prstGeom>
        </p:spPr>
      </p:pic>
      <p:sp>
        <p:nvSpPr>
          <p:cNvPr id="3" name="TextBox 2">
            <a:extLst>
              <a:ext uri="{FF2B5EF4-FFF2-40B4-BE49-F238E27FC236}">
                <a16:creationId xmlns:a16="http://schemas.microsoft.com/office/drawing/2014/main" id="{66E6AA71-B213-C5CD-A2ED-48A1393FE5BC}"/>
              </a:ext>
            </a:extLst>
          </p:cNvPr>
          <p:cNvSpPr txBox="1"/>
          <p:nvPr/>
        </p:nvSpPr>
        <p:spPr>
          <a:xfrm>
            <a:off x="34637" y="4622575"/>
            <a:ext cx="1861407" cy="338554"/>
          </a:xfrm>
          <a:prstGeom prst="rect">
            <a:avLst/>
          </a:prstGeom>
          <a:noFill/>
        </p:spPr>
        <p:txBody>
          <a:bodyPr wrap="none" rtlCol="0">
            <a:spAutoFit/>
          </a:bodyPr>
          <a:lstStyle/>
          <a:p>
            <a:r>
              <a:rPr lang="en-US" sz="1600" dirty="0">
                <a:solidFill>
                  <a:schemeClr val="tx1"/>
                </a:solidFill>
                <a:latin typeface="Aharoni" panose="02010803020104030203" pitchFamily="2" charset="-79"/>
                <a:cs typeface="Aharoni" panose="02010803020104030203" pitchFamily="2" charset="-79"/>
              </a:rPr>
              <a:t>DOTNETMASTERY</a:t>
            </a:r>
          </a:p>
        </p:txBody>
      </p:sp>
      <p:sp>
        <p:nvSpPr>
          <p:cNvPr id="5" name="TextBox 4">
            <a:extLst>
              <a:ext uri="{FF2B5EF4-FFF2-40B4-BE49-F238E27FC236}">
                <a16:creationId xmlns:a16="http://schemas.microsoft.com/office/drawing/2014/main" id="{4B7C4F40-F3A6-3C77-A029-128EB43448FF}"/>
              </a:ext>
            </a:extLst>
          </p:cNvPr>
          <p:cNvSpPr txBox="1"/>
          <p:nvPr/>
        </p:nvSpPr>
        <p:spPr>
          <a:xfrm>
            <a:off x="34637" y="4850533"/>
            <a:ext cx="4026824" cy="307777"/>
          </a:xfrm>
          <a:prstGeom prst="rect">
            <a:avLst/>
          </a:prstGeom>
          <a:noFill/>
        </p:spPr>
        <p:txBody>
          <a:bodyPr wrap="square" rtlCol="0">
            <a:spAutoFit/>
          </a:bodyPr>
          <a:lstStyle/>
          <a:p>
            <a:r>
              <a:rPr lang="en-US" b="0" i="0" dirty="0">
                <a:solidFill>
                  <a:schemeClr val="accent1"/>
                </a:solidFill>
                <a:effectLst/>
                <a:latin typeface="Dosis" pitchFamily="2" charset="0"/>
              </a:rPr>
              <a:t>The ultimate learning recourse for .NET developers.</a:t>
            </a:r>
            <a:endParaRPr lang="en-US" dirty="0">
              <a:solidFill>
                <a:schemeClr val="accent1"/>
              </a:solidFill>
            </a:endParaRPr>
          </a:p>
        </p:txBody>
      </p:sp>
      <p:sp>
        <p:nvSpPr>
          <p:cNvPr id="9" name="Oval 8">
            <a:extLst>
              <a:ext uri="{FF2B5EF4-FFF2-40B4-BE49-F238E27FC236}">
                <a16:creationId xmlns:a16="http://schemas.microsoft.com/office/drawing/2014/main" id="{3B457811-7018-956B-713E-B0E22B24F701}"/>
              </a:ext>
            </a:extLst>
          </p:cNvPr>
          <p:cNvSpPr/>
          <p:nvPr/>
        </p:nvSpPr>
        <p:spPr>
          <a:xfrm>
            <a:off x="117765" y="3798104"/>
            <a:ext cx="796637" cy="7966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60FC3AE7-9D79-F17A-401E-437C2970E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65" y="3914916"/>
            <a:ext cx="571436" cy="563012"/>
          </a:xfrm>
          <a:prstGeom prst="rect">
            <a:avLst/>
          </a:prstGeom>
        </p:spPr>
      </p:pic>
    </p:spTree>
    <p:extLst>
      <p:ext uri="{BB962C8B-B14F-4D97-AF65-F5344CB8AC3E}">
        <p14:creationId xmlns:p14="http://schemas.microsoft.com/office/powerpoint/2010/main" val="1586862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9647FA-84E6-6673-9895-2ADDD7B79C12}"/>
              </a:ext>
            </a:extLst>
          </p:cNvPr>
          <p:cNvSpPr/>
          <p:nvPr/>
        </p:nvSpPr>
        <p:spPr>
          <a:xfrm>
            <a:off x="-47625" y="-57150"/>
            <a:ext cx="9239250" cy="5257800"/>
          </a:xfrm>
          <a:prstGeom prst="rect">
            <a:avLst/>
          </a:prstGeom>
          <a:solidFill>
            <a:srgbClr val="61D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with medium confidence">
            <a:extLst>
              <a:ext uri="{FF2B5EF4-FFF2-40B4-BE49-F238E27FC236}">
                <a16:creationId xmlns:a16="http://schemas.microsoft.com/office/drawing/2014/main" id="{BBBD290A-369E-79B7-A7F9-1E12051D0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96" y="0"/>
            <a:ext cx="7742377" cy="4645278"/>
          </a:xfrm>
          <a:prstGeom prst="rect">
            <a:avLst/>
          </a:prstGeom>
        </p:spPr>
      </p:pic>
      <p:sp>
        <p:nvSpPr>
          <p:cNvPr id="3" name="Google Shape;71;p12">
            <a:extLst>
              <a:ext uri="{FF2B5EF4-FFF2-40B4-BE49-F238E27FC236}">
                <a16:creationId xmlns:a16="http://schemas.microsoft.com/office/drawing/2014/main" id="{CD613391-7D70-441A-3D30-C32816986A7F}"/>
              </a:ext>
            </a:extLst>
          </p:cNvPr>
          <p:cNvSpPr txBox="1">
            <a:spLocks/>
          </p:cNvSpPr>
          <p:nvPr/>
        </p:nvSpPr>
        <p:spPr>
          <a:xfrm>
            <a:off x="1036443" y="4352544"/>
            <a:ext cx="7203982"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chemeClr val="accent4">
                    <a:lumMod val="50000"/>
                  </a:schemeClr>
                </a:solidFill>
                <a:latin typeface="Quicksand"/>
                <a:sym typeface="Quicksand"/>
              </a:rPr>
              <a:t>9 Projects</a:t>
            </a:r>
          </a:p>
        </p:txBody>
      </p:sp>
      <p:sp>
        <p:nvSpPr>
          <p:cNvPr id="4" name="Google Shape;71;p12">
            <a:extLst>
              <a:ext uri="{FF2B5EF4-FFF2-40B4-BE49-F238E27FC236}">
                <a16:creationId xmlns:a16="http://schemas.microsoft.com/office/drawing/2014/main" id="{E72C8E4C-A3B2-1933-C68F-8BE5088F9957}"/>
              </a:ext>
            </a:extLst>
          </p:cNvPr>
          <p:cNvSpPr txBox="1">
            <a:spLocks/>
          </p:cNvSpPr>
          <p:nvPr/>
        </p:nvSpPr>
        <p:spPr>
          <a:xfrm>
            <a:off x="4867502" y="4352544"/>
            <a:ext cx="7203982"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solidFill>
                  <a:schemeClr val="accent4">
                    <a:lumMod val="50000"/>
                  </a:schemeClr>
                </a:solidFill>
                <a:latin typeface="Quicksand"/>
                <a:sym typeface="Quicksand"/>
              </a:rPr>
              <a:t>25 Assignments</a:t>
            </a:r>
          </a:p>
        </p:txBody>
      </p:sp>
      <p:pic>
        <p:nvPicPr>
          <p:cNvPr id="6" name="Picture 5" descr="Icon&#10;&#10;Description automatically generated">
            <a:extLst>
              <a:ext uri="{FF2B5EF4-FFF2-40B4-BE49-F238E27FC236}">
                <a16:creationId xmlns:a16="http://schemas.microsoft.com/office/drawing/2014/main" id="{534298A8-F056-367A-6862-FB0DF6CCEF3C}"/>
              </a:ext>
            </a:extLst>
          </p:cNvPr>
          <p:cNvPicPr>
            <a:picLocks noChangeAspect="1"/>
          </p:cNvPicPr>
          <p:nvPr/>
        </p:nvPicPr>
        <p:blipFill>
          <a:blip r:embed="rId3"/>
          <a:stretch>
            <a:fillRect/>
          </a:stretch>
        </p:blipFill>
        <p:spPr>
          <a:xfrm>
            <a:off x="490770" y="4495738"/>
            <a:ext cx="505916" cy="505916"/>
          </a:xfrm>
          <a:prstGeom prst="rect">
            <a:avLst/>
          </a:prstGeom>
        </p:spPr>
      </p:pic>
      <p:pic>
        <p:nvPicPr>
          <p:cNvPr id="7" name="Picture 6" descr="Icon&#10;&#10;Description automatically generated">
            <a:extLst>
              <a:ext uri="{FF2B5EF4-FFF2-40B4-BE49-F238E27FC236}">
                <a16:creationId xmlns:a16="http://schemas.microsoft.com/office/drawing/2014/main" id="{433CA151-460A-959F-D43D-50A96E2B00E9}"/>
              </a:ext>
            </a:extLst>
          </p:cNvPr>
          <p:cNvPicPr>
            <a:picLocks noChangeAspect="1"/>
          </p:cNvPicPr>
          <p:nvPr/>
        </p:nvPicPr>
        <p:blipFill>
          <a:blip r:embed="rId3"/>
          <a:stretch>
            <a:fillRect/>
          </a:stretch>
        </p:blipFill>
        <p:spPr>
          <a:xfrm>
            <a:off x="4316255" y="4498660"/>
            <a:ext cx="511490" cy="511490"/>
          </a:xfrm>
          <a:prstGeom prst="rect">
            <a:avLst/>
          </a:prstGeom>
        </p:spPr>
      </p:pic>
    </p:spTree>
    <p:extLst>
      <p:ext uri="{BB962C8B-B14F-4D97-AF65-F5344CB8AC3E}">
        <p14:creationId xmlns:p14="http://schemas.microsoft.com/office/powerpoint/2010/main" val="26457620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 / Function</a:t>
            </a:r>
            <a:br>
              <a:rPr lang="en" dirty="0"/>
            </a:br>
            <a:r>
              <a:rPr lang="en-US" sz="1400" b="0" i="0" dirty="0">
                <a:solidFill>
                  <a:schemeClr val="bg1">
                    <a:lumMod val="85000"/>
                  </a:schemeClr>
                </a:solidFill>
                <a:effectLst/>
                <a:latin typeface="Verdana" panose="020B0604030504040204" pitchFamily="34" charset="0"/>
              </a:rPr>
              <a:t>A </a:t>
            </a:r>
            <a:r>
              <a:rPr lang="en-US" sz="1400" i="1" dirty="0">
                <a:solidFill>
                  <a:schemeClr val="bg1">
                    <a:lumMod val="85000"/>
                  </a:schemeClr>
                </a:solidFill>
                <a:effectLst/>
                <a:latin typeface="Verdana" panose="020B0604030504040204" pitchFamily="34" charset="0"/>
              </a:rPr>
              <a:t>method/function</a:t>
            </a:r>
            <a:r>
              <a:rPr lang="en-US" sz="1400" b="0" i="0" dirty="0">
                <a:solidFill>
                  <a:schemeClr val="bg1">
                    <a:lumMod val="85000"/>
                  </a:schemeClr>
                </a:solidFill>
                <a:effectLst/>
                <a:latin typeface="Verdana" panose="020B0604030504040204" pitchFamily="34" charset="0"/>
              </a:rPr>
              <a:t> is a block of code that performs certain actions and only runs when it is called.</a:t>
            </a:r>
            <a:endParaRPr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Tree>
    <p:extLst>
      <p:ext uri="{BB962C8B-B14F-4D97-AF65-F5344CB8AC3E}">
        <p14:creationId xmlns:p14="http://schemas.microsoft.com/office/powerpoint/2010/main" val="2428909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Methods / Functions in C#</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086565" y="1076382"/>
            <a:ext cx="7478761" cy="1170641"/>
          </a:xfrm>
          <a:prstGeom prst="rect">
            <a:avLst/>
          </a:prstGeom>
          <a:noFill/>
          <a:ln>
            <a:solidFill>
              <a:schemeClr val="bg1">
                <a:lumMod val="50000"/>
              </a:schemeClr>
            </a:solidFill>
          </a:ln>
        </p:spPr>
        <p:txBody>
          <a:bodyPr wrap="square" rtlCol="0">
            <a:spAutoFit/>
          </a:bodyPr>
          <a:lstStyle/>
          <a:p>
            <a:pPr marL="171450" indent="-171450">
              <a:lnSpc>
                <a:spcPct val="150000"/>
              </a:lnSpc>
              <a:buClr>
                <a:schemeClr val="accent1"/>
              </a:buClr>
              <a:buFont typeface="Wingdings" panose="05000000000000000000" pitchFamily="2" charset="2"/>
              <a:buChar char="§"/>
            </a:pPr>
            <a:r>
              <a:rPr lang="en-US" sz="1200" dirty="0">
                <a:solidFill>
                  <a:schemeClr val="bg1">
                    <a:lumMod val="85000"/>
                  </a:schemeClr>
                </a:solidFill>
                <a:latin typeface="Consolas" panose="020B0609020204030204" pitchFamily="49" charset="0"/>
              </a:rPr>
              <a:t>Methods are certain block of code that perform some action.</a:t>
            </a:r>
          </a:p>
          <a:p>
            <a:pPr marL="171450" indent="-171450">
              <a:lnSpc>
                <a:spcPct val="150000"/>
              </a:lnSpc>
              <a:buClr>
                <a:schemeClr val="accent1"/>
              </a:buClr>
              <a:buFont typeface="Wingdings" panose="05000000000000000000" pitchFamily="2" charset="2"/>
              <a:buChar char="§"/>
            </a:pPr>
            <a:r>
              <a:rPr lang="en-US" sz="1200" dirty="0">
                <a:solidFill>
                  <a:schemeClr val="bg1">
                    <a:lumMod val="85000"/>
                  </a:schemeClr>
                </a:solidFill>
                <a:latin typeface="Consolas" panose="020B0609020204030204" pitchFamily="49" charset="0"/>
              </a:rPr>
              <a:t>Methods are only executed when they are called.</a:t>
            </a:r>
          </a:p>
          <a:p>
            <a:pPr marL="171450" indent="-171450">
              <a:lnSpc>
                <a:spcPct val="150000"/>
              </a:lnSpc>
              <a:buClr>
                <a:schemeClr val="accent1"/>
              </a:buClr>
              <a:buFont typeface="Wingdings" panose="05000000000000000000" pitchFamily="2" charset="2"/>
              <a:buChar char="§"/>
            </a:pPr>
            <a:r>
              <a:rPr lang="en-US" sz="1200" dirty="0">
                <a:solidFill>
                  <a:schemeClr val="bg1">
                    <a:lumMod val="85000"/>
                  </a:schemeClr>
                </a:solidFill>
                <a:latin typeface="Consolas" panose="020B0609020204030204" pitchFamily="49" charset="0"/>
              </a:rPr>
              <a:t>Methods make maintenance of application easier.</a:t>
            </a:r>
          </a:p>
          <a:p>
            <a:pPr marL="171450" indent="-171450">
              <a:lnSpc>
                <a:spcPct val="150000"/>
              </a:lnSpc>
              <a:buClr>
                <a:schemeClr val="accent1"/>
              </a:buClr>
              <a:buFont typeface="Wingdings" panose="05000000000000000000" pitchFamily="2" charset="2"/>
              <a:buChar char="§"/>
            </a:pPr>
            <a:r>
              <a:rPr lang="en-US" sz="1200" dirty="0">
                <a:solidFill>
                  <a:schemeClr val="bg1">
                    <a:lumMod val="85000"/>
                  </a:schemeClr>
                </a:solidFill>
                <a:latin typeface="Consolas" panose="020B0609020204030204" pitchFamily="49" charset="0"/>
              </a:rPr>
              <a:t>Methods are also called as functions in C#</a:t>
            </a:r>
          </a:p>
        </p:txBody>
      </p:sp>
      <p:sp>
        <p:nvSpPr>
          <p:cNvPr id="3" name="Rectangle 1">
            <a:extLst>
              <a:ext uri="{FF2B5EF4-FFF2-40B4-BE49-F238E27FC236}">
                <a16:creationId xmlns:a16="http://schemas.microsoft.com/office/drawing/2014/main" id="{EDE44947-90A4-4806-BF36-156B7BDEB575}"/>
              </a:ext>
            </a:extLst>
          </p:cNvPr>
          <p:cNvSpPr>
            <a:spLocks noChangeArrowheads="1"/>
          </p:cNvSpPr>
          <p:nvPr/>
        </p:nvSpPr>
        <p:spPr bwMode="auto">
          <a:xfrm>
            <a:off x="2057398" y="2422406"/>
            <a:ext cx="5961888" cy="76944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&lt;Access Specifier&gt; &lt;Return Type&gt; &lt;Method/Function Name&gt;(Parameters)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tx1"/>
                </a:solidFill>
                <a:latin typeface="Courier New" panose="02070309020205020404" pitchFamily="49" charset="0"/>
              </a:rPr>
              <a:t>    </a:t>
            </a:r>
            <a:r>
              <a:rPr kumimoji="0" lang="en-US" altLang="en-US" sz="1100" b="0" i="0" u="none" strike="noStrike" cap="none" normalizeH="0" baseline="0" dirty="0">
                <a:ln>
                  <a:noFill/>
                </a:ln>
                <a:solidFill>
                  <a:schemeClr val="tx1"/>
                </a:solidFill>
                <a:effectLst/>
                <a:latin typeface="Courier New" panose="02070309020205020404" pitchFamily="49" charset="0"/>
              </a:rPr>
              <a:t>Method Body (Code for Method Logic)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F122886-0C51-4652-B3E0-99BAE2F39381}"/>
              </a:ext>
            </a:extLst>
          </p:cNvPr>
          <p:cNvSpPr txBox="1"/>
          <p:nvPr/>
        </p:nvSpPr>
        <p:spPr>
          <a:xfrm>
            <a:off x="989220" y="3430773"/>
            <a:ext cx="8263801" cy="1446550"/>
          </a:xfrm>
          <a:prstGeom prst="rect">
            <a:avLst/>
          </a:prstGeom>
          <a:noFill/>
        </p:spPr>
        <p:txBody>
          <a:bodyPr wrap="none" rtlCol="0">
            <a:spAutoFit/>
          </a:bodyPr>
          <a:lstStyle/>
          <a:p>
            <a:pPr algn="just"/>
            <a:r>
              <a:rPr lang="en-US" sz="1100" b="1" i="0" dirty="0">
                <a:solidFill>
                  <a:schemeClr val="accent3"/>
                </a:solidFill>
                <a:effectLst/>
                <a:latin typeface="Consolas" panose="020B0609020204030204" pitchFamily="49" charset="0"/>
                <a:cs typeface="Calibri Light" panose="020F0302020204030204" pitchFamily="34" charset="0"/>
              </a:rPr>
              <a:t>Access Specifier</a:t>
            </a:r>
            <a:r>
              <a:rPr lang="en-US" sz="1100" b="0" i="0" dirty="0">
                <a:solidFill>
                  <a:schemeClr val="accent3"/>
                </a:solidFill>
                <a:effectLst/>
                <a:latin typeface="Consolas" panose="020B0609020204030204" pitchFamily="49" charset="0"/>
                <a:cs typeface="Calibri Light" panose="020F0302020204030204" pitchFamily="34" charset="0"/>
              </a:rPr>
              <a:t> </a:t>
            </a:r>
            <a:r>
              <a:rPr lang="en-US" sz="1100" b="0" i="0" dirty="0">
                <a:solidFill>
                  <a:schemeClr val="bg1">
                    <a:lumMod val="85000"/>
                  </a:schemeClr>
                </a:solidFill>
                <a:effectLst/>
                <a:latin typeface="Consolas" panose="020B0609020204030204" pitchFamily="49" charset="0"/>
                <a:cs typeface="Calibri Light" panose="020F0302020204030204" pitchFamily="34" charset="0"/>
              </a:rPr>
              <a:t>− This determines the visibility of a variable or a method from another class.</a:t>
            </a:r>
          </a:p>
          <a:p>
            <a:pPr algn="just"/>
            <a:r>
              <a:rPr lang="en-US" sz="1100" b="1" i="0" dirty="0">
                <a:solidFill>
                  <a:schemeClr val="accent3"/>
                </a:solidFill>
                <a:effectLst/>
                <a:latin typeface="Consolas" panose="020B0609020204030204" pitchFamily="49" charset="0"/>
                <a:cs typeface="Calibri Light" panose="020F0302020204030204" pitchFamily="34" charset="0"/>
              </a:rPr>
              <a:t>Return type</a:t>
            </a:r>
            <a:r>
              <a:rPr lang="en-US" sz="1100" b="0" i="0" dirty="0">
                <a:solidFill>
                  <a:schemeClr val="accent3"/>
                </a:solidFill>
                <a:effectLst/>
                <a:latin typeface="Consolas" panose="020B0609020204030204" pitchFamily="49" charset="0"/>
                <a:cs typeface="Calibri Light" panose="020F0302020204030204" pitchFamily="34" charset="0"/>
              </a:rPr>
              <a:t> </a:t>
            </a:r>
            <a:r>
              <a:rPr lang="en-US" sz="1100" b="0" i="0" dirty="0">
                <a:solidFill>
                  <a:schemeClr val="bg1">
                    <a:lumMod val="85000"/>
                  </a:schemeClr>
                </a:solidFill>
                <a:effectLst/>
                <a:latin typeface="Consolas" panose="020B0609020204030204" pitchFamily="49" charset="0"/>
                <a:cs typeface="Calibri Light" panose="020F0302020204030204" pitchFamily="34" charset="0"/>
              </a:rPr>
              <a:t>− The return type is the data type of the value that the method returns. </a:t>
            </a:r>
          </a:p>
          <a:p>
            <a:pPr algn="just"/>
            <a:r>
              <a:rPr lang="en-US" sz="1100" b="0" i="0" dirty="0">
                <a:solidFill>
                  <a:schemeClr val="bg1">
                    <a:lumMod val="85000"/>
                  </a:schemeClr>
                </a:solidFill>
                <a:effectLst/>
                <a:latin typeface="Consolas" panose="020B0609020204030204" pitchFamily="49" charset="0"/>
                <a:cs typeface="Calibri Light" panose="020F0302020204030204" pitchFamily="34" charset="0"/>
              </a:rPr>
              <a:t>  If the method is not returning any values, then the return type is </a:t>
            </a:r>
            <a:r>
              <a:rPr lang="en-US" sz="1100" b="1" i="0" dirty="0">
                <a:solidFill>
                  <a:schemeClr val="bg1">
                    <a:lumMod val="85000"/>
                  </a:schemeClr>
                </a:solidFill>
                <a:effectLst/>
                <a:latin typeface="Consolas" panose="020B0609020204030204" pitchFamily="49" charset="0"/>
                <a:cs typeface="Calibri Light" panose="020F0302020204030204" pitchFamily="34" charset="0"/>
              </a:rPr>
              <a:t>void</a:t>
            </a:r>
            <a:r>
              <a:rPr lang="en-US" sz="1100" b="0" i="0" dirty="0">
                <a:solidFill>
                  <a:schemeClr val="bg1">
                    <a:lumMod val="85000"/>
                  </a:schemeClr>
                </a:solidFill>
                <a:effectLst/>
                <a:latin typeface="Consolas" panose="020B0609020204030204" pitchFamily="49" charset="0"/>
                <a:cs typeface="Calibri Light" panose="020F0302020204030204" pitchFamily="34" charset="0"/>
              </a:rPr>
              <a:t>.</a:t>
            </a:r>
          </a:p>
          <a:p>
            <a:pPr algn="just"/>
            <a:r>
              <a:rPr lang="en-US" sz="1100" b="1" i="0" dirty="0">
                <a:solidFill>
                  <a:schemeClr val="accent3"/>
                </a:solidFill>
                <a:effectLst/>
                <a:latin typeface="Consolas" panose="020B0609020204030204" pitchFamily="49" charset="0"/>
                <a:cs typeface="Calibri Light" panose="020F0302020204030204" pitchFamily="34" charset="0"/>
              </a:rPr>
              <a:t>Method/Function name</a:t>
            </a:r>
            <a:r>
              <a:rPr lang="en-US" sz="1100" b="0" i="0" dirty="0">
                <a:solidFill>
                  <a:schemeClr val="accent3"/>
                </a:solidFill>
                <a:effectLst/>
                <a:latin typeface="Consolas" panose="020B0609020204030204" pitchFamily="49" charset="0"/>
                <a:cs typeface="Calibri Light" panose="020F0302020204030204" pitchFamily="34" charset="0"/>
              </a:rPr>
              <a:t> </a:t>
            </a:r>
            <a:r>
              <a:rPr lang="en-US" sz="1100" b="0" i="0" dirty="0">
                <a:solidFill>
                  <a:schemeClr val="bg1">
                    <a:lumMod val="85000"/>
                  </a:schemeClr>
                </a:solidFill>
                <a:effectLst/>
                <a:latin typeface="Consolas" panose="020B0609020204030204" pitchFamily="49" charset="0"/>
                <a:cs typeface="Calibri Light" panose="020F0302020204030204" pitchFamily="34" charset="0"/>
              </a:rPr>
              <a:t>− This is a unique identifier(name) given to the method, and it is case sensitive.</a:t>
            </a:r>
          </a:p>
          <a:p>
            <a:pPr algn="just"/>
            <a:r>
              <a:rPr lang="en-US" sz="1100" b="0" i="0" dirty="0">
                <a:solidFill>
                  <a:schemeClr val="bg1">
                    <a:lumMod val="85000"/>
                  </a:schemeClr>
                </a:solidFill>
                <a:effectLst/>
                <a:latin typeface="Consolas" panose="020B0609020204030204" pitchFamily="49" charset="0"/>
                <a:cs typeface="Calibri Light" panose="020F0302020204030204" pitchFamily="34" charset="0"/>
              </a:rPr>
              <a:t>  It cannot be same as any other identifier declared in the class, since the method name must be unique.</a:t>
            </a:r>
          </a:p>
          <a:p>
            <a:pPr algn="just"/>
            <a:r>
              <a:rPr lang="en-US" sz="1100" b="1" i="0" dirty="0">
                <a:solidFill>
                  <a:schemeClr val="accent3"/>
                </a:solidFill>
                <a:effectLst/>
                <a:latin typeface="Consolas" panose="020B0609020204030204" pitchFamily="49" charset="0"/>
                <a:cs typeface="Calibri Light" panose="020F0302020204030204" pitchFamily="34" charset="0"/>
              </a:rPr>
              <a:t>Parameters </a:t>
            </a:r>
            <a:r>
              <a:rPr lang="en-US" sz="1100" b="0" i="0" dirty="0">
                <a:solidFill>
                  <a:schemeClr val="bg1">
                    <a:lumMod val="85000"/>
                  </a:schemeClr>
                </a:solidFill>
                <a:effectLst/>
                <a:latin typeface="Consolas" panose="020B0609020204030204" pitchFamily="49" charset="0"/>
                <a:cs typeface="Calibri Light" panose="020F0302020204030204" pitchFamily="34" charset="0"/>
              </a:rPr>
              <a:t>− Parameters are used to pass and receive data from a method. </a:t>
            </a:r>
          </a:p>
          <a:p>
            <a:pPr algn="just"/>
            <a:r>
              <a:rPr lang="en-US" sz="1100" b="0" i="0" dirty="0">
                <a:solidFill>
                  <a:schemeClr val="bg1">
                    <a:lumMod val="85000"/>
                  </a:schemeClr>
                </a:solidFill>
                <a:effectLst/>
                <a:latin typeface="Consolas" panose="020B0609020204030204" pitchFamily="49" charset="0"/>
                <a:cs typeface="Calibri Light" panose="020F0302020204030204" pitchFamily="34" charset="0"/>
              </a:rPr>
              <a:t>  Parameters always go between round brackets. Parameters are optional and are not always needed.</a:t>
            </a:r>
          </a:p>
          <a:p>
            <a:pPr algn="just"/>
            <a:r>
              <a:rPr lang="en-US" sz="1100" b="1" i="0" dirty="0">
                <a:solidFill>
                  <a:schemeClr val="accent3"/>
                </a:solidFill>
                <a:effectLst/>
                <a:latin typeface="Consolas" panose="020B0609020204030204" pitchFamily="49" charset="0"/>
                <a:cs typeface="Calibri Light" panose="020F0302020204030204" pitchFamily="34" charset="0"/>
              </a:rPr>
              <a:t>Method body</a:t>
            </a:r>
            <a:r>
              <a:rPr lang="en-US" sz="1100" b="0" i="0" dirty="0">
                <a:solidFill>
                  <a:schemeClr val="accent3"/>
                </a:solidFill>
                <a:effectLst/>
                <a:latin typeface="Consolas" panose="020B0609020204030204" pitchFamily="49" charset="0"/>
                <a:cs typeface="Calibri Light" panose="020F0302020204030204" pitchFamily="34" charset="0"/>
              </a:rPr>
              <a:t> </a:t>
            </a:r>
            <a:r>
              <a:rPr lang="en-US" sz="1100" b="0" i="0" dirty="0">
                <a:solidFill>
                  <a:schemeClr val="bg1">
                    <a:lumMod val="85000"/>
                  </a:schemeClr>
                </a:solidFill>
                <a:effectLst/>
                <a:latin typeface="Consolas" panose="020B0609020204030204" pitchFamily="49" charset="0"/>
                <a:cs typeface="Calibri Light" panose="020F0302020204030204" pitchFamily="34" charset="0"/>
              </a:rPr>
              <a:t>− All the logic of what the method will do, goes inside the method body.</a:t>
            </a:r>
          </a:p>
        </p:txBody>
      </p:sp>
    </p:spTree>
    <p:extLst>
      <p:ext uri="{BB962C8B-B14F-4D97-AF65-F5344CB8AC3E}">
        <p14:creationId xmlns:p14="http://schemas.microsoft.com/office/powerpoint/2010/main" val="2258971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Methods / Functions in C#</a:t>
            </a:r>
            <a:endParaRPr sz="2400" dirty="0"/>
          </a:p>
        </p:txBody>
      </p:sp>
      <p:sp>
        <p:nvSpPr>
          <p:cNvPr id="3" name="Rectangle 1">
            <a:extLst>
              <a:ext uri="{FF2B5EF4-FFF2-40B4-BE49-F238E27FC236}">
                <a16:creationId xmlns:a16="http://schemas.microsoft.com/office/drawing/2014/main" id="{EDE44947-90A4-4806-BF36-156B7BDEB575}"/>
              </a:ext>
            </a:extLst>
          </p:cNvPr>
          <p:cNvSpPr>
            <a:spLocks noChangeArrowheads="1"/>
          </p:cNvSpPr>
          <p:nvPr/>
        </p:nvSpPr>
        <p:spPr bwMode="auto">
          <a:xfrm>
            <a:off x="1926174" y="1215906"/>
            <a:ext cx="6046848" cy="76944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&lt;Access Specifier&gt; &lt;Return Type&gt; &lt;Method/Function Name&gt;</a:t>
            </a:r>
            <a:r>
              <a:rPr kumimoji="0" lang="en-US" altLang="en-US" sz="500" b="0" i="0" u="none" strike="noStrike" cap="none" normalizeH="0" baseline="0" dirty="0">
                <a:ln>
                  <a:noFill/>
                </a:ln>
                <a:solidFill>
                  <a:schemeClr val="tx1"/>
                </a:solidFill>
                <a:effectLst/>
                <a:latin typeface="Courier New" panose="02070309020205020404" pitchFamily="49" charset="0"/>
              </a:rPr>
              <a:t> </a:t>
            </a:r>
            <a:r>
              <a:rPr kumimoji="0" lang="en-US" altLang="en-US" sz="1100" b="0" i="0" u="none" strike="noStrike" cap="none" normalizeH="0" baseline="0" dirty="0">
                <a:ln>
                  <a:noFill/>
                </a:ln>
                <a:solidFill>
                  <a:schemeClr val="tx1"/>
                </a:solidFill>
                <a:effectLst/>
                <a:latin typeface="Courier New" panose="02070309020205020404" pitchFamily="49" charset="0"/>
              </a:rPr>
              <a:t>(Parameters)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tx1"/>
                </a:solidFill>
                <a:latin typeface="Courier New" panose="02070309020205020404" pitchFamily="49" charset="0"/>
              </a:rPr>
              <a:t>    </a:t>
            </a:r>
            <a:r>
              <a:rPr kumimoji="0" lang="en-US" altLang="en-US" sz="1100" b="0" i="0" u="none" strike="noStrike" cap="none" normalizeH="0" baseline="0" dirty="0">
                <a:ln>
                  <a:noFill/>
                </a:ln>
                <a:solidFill>
                  <a:schemeClr val="tx1"/>
                </a:solidFill>
                <a:effectLst/>
                <a:latin typeface="Courier New" panose="02070309020205020404" pitchFamily="49" charset="0"/>
              </a:rPr>
              <a:t>Method Body (Code for Method Logic)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F38E00F-A197-492D-9263-108A33E2AB83}"/>
              </a:ext>
            </a:extLst>
          </p:cNvPr>
          <p:cNvSpPr txBox="1"/>
          <p:nvPr/>
        </p:nvSpPr>
        <p:spPr>
          <a:xfrm>
            <a:off x="1788373" y="2698750"/>
            <a:ext cx="5287025" cy="1200329"/>
          </a:xfrm>
          <a:prstGeom prst="rect">
            <a:avLst/>
          </a:prstGeom>
          <a:noFill/>
        </p:spPr>
        <p:txBody>
          <a:bodyPr wrap="none" rtlCol="0">
            <a:spAutoFit/>
          </a:bodyPr>
          <a:lstStyle/>
          <a:p>
            <a:r>
              <a:rPr lang="en-US" sz="1800" dirty="0">
                <a:solidFill>
                  <a:srgbClr val="0070C0"/>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a:solidFill>
                  <a:schemeClr val="accent3"/>
                </a:solidFill>
                <a:latin typeface="Consolas" panose="020B0609020204030204" pitchFamily="49" charset="0"/>
              </a:rPr>
              <a:t>HelloWorld</a:t>
            </a:r>
            <a:r>
              <a:rPr lang="en-US" sz="400" dirty="0">
                <a:solidFill>
                  <a:schemeClr val="accent3"/>
                </a:solidFill>
                <a:latin typeface="Consolas" panose="020B0609020204030204" pitchFamily="49" charset="0"/>
              </a:rPr>
              <a:t> </a:t>
            </a:r>
            <a:r>
              <a:rPr lang="en-US" sz="1800" dirty="0">
                <a:solidFill>
                  <a:schemeClr val="bg1">
                    <a:lumMod val="85000"/>
                  </a:schemeClr>
                </a:solidFill>
                <a:latin typeface="Consolas" panose="020B0609020204030204" pitchFamily="49" charset="0"/>
              </a:rPr>
              <a:t>()</a:t>
            </a:r>
          </a:p>
          <a:p>
            <a:r>
              <a:rPr lang="en-US" sz="1800" dirty="0">
                <a:solidFill>
                  <a:schemeClr val="bg1">
                    <a:lumMod val="85000"/>
                  </a:schemeClr>
                </a:solidFill>
                <a:latin typeface="Consolas" panose="020B0609020204030204" pitchFamily="49" charset="0"/>
              </a:rPr>
              <a:t>{</a:t>
            </a:r>
          </a:p>
          <a:p>
            <a:r>
              <a:rPr lang="en-US" sz="1800" dirty="0">
                <a:solidFill>
                  <a:srgbClr val="0070C0"/>
                </a:solidFill>
                <a:latin typeface="Consolas" panose="020B0609020204030204" pitchFamily="49" charset="0"/>
              </a:rPr>
              <a:t>	</a:t>
            </a:r>
            <a:r>
              <a:rPr lang="en-US" sz="1800" dirty="0" err="1">
                <a:solidFill>
                  <a:schemeClr val="accent3"/>
                </a:solidFill>
                <a:latin typeface="Consolas" panose="020B0609020204030204" pitchFamily="49" charset="0"/>
              </a:rPr>
              <a:t>Console</a:t>
            </a:r>
            <a:r>
              <a:rPr lang="en-US" sz="1800" dirty="0" err="1">
                <a:solidFill>
                  <a:srgbClr val="000000"/>
                </a:solidFill>
                <a:latin typeface="Consolas" panose="020B0609020204030204" pitchFamily="49" charset="0"/>
              </a:rPr>
              <a:t>.</a:t>
            </a:r>
            <a:r>
              <a:rPr lang="en-US" sz="1800" dirty="0" err="1">
                <a:solidFill>
                  <a:schemeClr val="bg1">
                    <a:lumMod val="85000"/>
                  </a:schemeClr>
                </a:solidFill>
                <a:latin typeface="Consolas" panose="020B0609020204030204" pitchFamily="49" charset="0"/>
              </a:rPr>
              <a:t>WriteLine</a:t>
            </a:r>
            <a:r>
              <a:rPr lang="en-US" sz="1800" dirty="0">
                <a:solidFill>
                  <a:schemeClr val="bg1">
                    <a:lumMod val="85000"/>
                  </a:schemeClr>
                </a:solidFill>
                <a:latin typeface="Consolas" panose="020B0609020204030204" pitchFamily="49" charset="0"/>
              </a:rPr>
              <a:t>(</a:t>
            </a:r>
            <a:r>
              <a:rPr lang="en-US" sz="1800" dirty="0">
                <a:solidFill>
                  <a:schemeClr val="accent1"/>
                </a:solidFill>
                <a:latin typeface="Consolas" panose="020B0609020204030204" pitchFamily="49" charset="0"/>
              </a:rPr>
              <a:t>"Hello World"</a:t>
            </a:r>
            <a:r>
              <a:rPr lang="en-US" sz="1800" dirty="0">
                <a:solidFill>
                  <a:schemeClr val="bg1">
                    <a:lumMod val="85000"/>
                  </a:schemeClr>
                </a:solidFill>
                <a:latin typeface="Consolas" panose="020B0609020204030204" pitchFamily="49" charset="0"/>
              </a:rPr>
              <a:t>);</a:t>
            </a:r>
          </a:p>
          <a:p>
            <a:r>
              <a:rPr lang="en-US" sz="1800" dirty="0">
                <a:solidFill>
                  <a:schemeClr val="bg1">
                    <a:lumMod val="85000"/>
                  </a:schemeClr>
                </a:solidFill>
                <a:latin typeface="Consolas" panose="020B0609020204030204" pitchFamily="49" charset="0"/>
              </a:rPr>
              <a:t>}</a:t>
            </a:r>
            <a:endParaRPr lang="en-US" dirty="0">
              <a:solidFill>
                <a:schemeClr val="bg1">
                  <a:lumMod val="85000"/>
                </a:schemeClr>
              </a:solidFill>
            </a:endParaRPr>
          </a:p>
        </p:txBody>
      </p:sp>
      <p:sp>
        <p:nvSpPr>
          <p:cNvPr id="7" name="Rectangle 6">
            <a:extLst>
              <a:ext uri="{FF2B5EF4-FFF2-40B4-BE49-F238E27FC236}">
                <a16:creationId xmlns:a16="http://schemas.microsoft.com/office/drawing/2014/main" id="{18ADB1B7-AE4C-4250-B564-B4F7053E759E}"/>
              </a:ext>
            </a:extLst>
          </p:cNvPr>
          <p:cNvSpPr/>
          <p:nvPr/>
        </p:nvSpPr>
        <p:spPr>
          <a:xfrm>
            <a:off x="1993900" y="1228606"/>
            <a:ext cx="1562100" cy="2255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99E5DA85-E9F3-4140-8413-BC5D9322A625}"/>
              </a:ext>
            </a:extLst>
          </p:cNvPr>
          <p:cNvSpPr/>
          <p:nvPr/>
        </p:nvSpPr>
        <p:spPr>
          <a:xfrm>
            <a:off x="1835150" y="2758956"/>
            <a:ext cx="838200" cy="269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AE2ECC6-A645-431A-8066-012F27963B16}"/>
              </a:ext>
            </a:extLst>
          </p:cNvPr>
          <p:cNvSpPr/>
          <p:nvPr/>
        </p:nvSpPr>
        <p:spPr>
          <a:xfrm>
            <a:off x="3587750" y="1228606"/>
            <a:ext cx="1155700" cy="22554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3C7A5821-11D6-4D13-80DD-51EECF9C4EFD}"/>
              </a:ext>
            </a:extLst>
          </p:cNvPr>
          <p:cNvSpPr/>
          <p:nvPr/>
        </p:nvSpPr>
        <p:spPr>
          <a:xfrm>
            <a:off x="2732827" y="2758956"/>
            <a:ext cx="537423" cy="2699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Rectangle 12">
            <a:extLst>
              <a:ext uri="{FF2B5EF4-FFF2-40B4-BE49-F238E27FC236}">
                <a16:creationId xmlns:a16="http://schemas.microsoft.com/office/drawing/2014/main" id="{CC8A1AB8-4486-4B47-98F8-37C3619CEDD9}"/>
              </a:ext>
            </a:extLst>
          </p:cNvPr>
          <p:cNvSpPr/>
          <p:nvPr/>
        </p:nvSpPr>
        <p:spPr>
          <a:xfrm>
            <a:off x="4775200" y="1228606"/>
            <a:ext cx="1879600" cy="225544"/>
          </a:xfrm>
          <a:prstGeom prst="rect">
            <a:avLst/>
          </a:prstGeom>
          <a:noFill/>
          <a:ln w="9525" cap="flat" cmpd="sng" algn="ctr">
            <a:solidFill>
              <a:srgbClr val="008E4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58463B-1621-44C5-990B-9052CEFB904B}"/>
              </a:ext>
            </a:extLst>
          </p:cNvPr>
          <p:cNvSpPr/>
          <p:nvPr/>
        </p:nvSpPr>
        <p:spPr>
          <a:xfrm>
            <a:off x="3355127" y="2758956"/>
            <a:ext cx="1286722" cy="269994"/>
          </a:xfrm>
          <a:prstGeom prst="rect">
            <a:avLst/>
          </a:prstGeom>
          <a:noFill/>
          <a:ln w="9525" cap="flat" cmpd="sng" algn="ctr">
            <a:solidFill>
              <a:srgbClr val="008E4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Rectangle 14">
            <a:extLst>
              <a:ext uri="{FF2B5EF4-FFF2-40B4-BE49-F238E27FC236}">
                <a16:creationId xmlns:a16="http://schemas.microsoft.com/office/drawing/2014/main" id="{7442EDD4-12ED-4B82-AAB8-86ECDF91050F}"/>
              </a:ext>
            </a:extLst>
          </p:cNvPr>
          <p:cNvSpPr/>
          <p:nvPr/>
        </p:nvSpPr>
        <p:spPr>
          <a:xfrm>
            <a:off x="6686550" y="1228606"/>
            <a:ext cx="996950" cy="225544"/>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Rectangle 15">
            <a:extLst>
              <a:ext uri="{FF2B5EF4-FFF2-40B4-BE49-F238E27FC236}">
                <a16:creationId xmlns:a16="http://schemas.microsoft.com/office/drawing/2014/main" id="{6644AF10-A092-41B8-8F73-02A0EA6D8EAD}"/>
              </a:ext>
            </a:extLst>
          </p:cNvPr>
          <p:cNvSpPr/>
          <p:nvPr/>
        </p:nvSpPr>
        <p:spPr>
          <a:xfrm>
            <a:off x="4676548" y="2765306"/>
            <a:ext cx="238972" cy="263644"/>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Rectangle 16">
            <a:extLst>
              <a:ext uri="{FF2B5EF4-FFF2-40B4-BE49-F238E27FC236}">
                <a16:creationId xmlns:a16="http://schemas.microsoft.com/office/drawing/2014/main" id="{6197A34E-C48C-40F3-9E98-F03F9C470DEC}"/>
              </a:ext>
            </a:extLst>
          </p:cNvPr>
          <p:cNvSpPr/>
          <p:nvPr/>
        </p:nvSpPr>
        <p:spPr>
          <a:xfrm>
            <a:off x="2305050" y="1571155"/>
            <a:ext cx="3003550" cy="225544"/>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a:extLst>
              <a:ext uri="{FF2B5EF4-FFF2-40B4-BE49-F238E27FC236}">
                <a16:creationId xmlns:a16="http://schemas.microsoft.com/office/drawing/2014/main" id="{E955A071-42C6-4159-8FC1-D6AE56AC4B9A}"/>
              </a:ext>
            </a:extLst>
          </p:cNvPr>
          <p:cNvSpPr/>
          <p:nvPr/>
        </p:nvSpPr>
        <p:spPr>
          <a:xfrm>
            <a:off x="2637576" y="3286542"/>
            <a:ext cx="4379173" cy="307908"/>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79A074DA-3FEA-4DCC-8FB2-4E63CECE1FD4}"/>
              </a:ext>
            </a:extLst>
          </p:cNvPr>
          <p:cNvSpPr txBox="1"/>
          <p:nvPr/>
        </p:nvSpPr>
        <p:spPr>
          <a:xfrm>
            <a:off x="1926174" y="4546599"/>
            <a:ext cx="1229824" cy="307777"/>
          </a:xfrm>
          <a:prstGeom prst="rect">
            <a:avLst/>
          </a:prstGeom>
          <a:noFill/>
        </p:spPr>
        <p:txBody>
          <a:bodyPr wrap="none" rtlCol="0">
            <a:spAutoFit/>
          </a:bodyPr>
          <a:lstStyle/>
          <a:p>
            <a:r>
              <a:rPr lang="en-US" dirty="0">
                <a:solidFill>
                  <a:schemeClr val="accent3"/>
                </a:solidFill>
              </a:rPr>
              <a:t>HelloWorld</a:t>
            </a:r>
            <a:r>
              <a:rPr lang="en-US" dirty="0">
                <a:solidFill>
                  <a:schemeClr val="bg1">
                    <a:lumMod val="85000"/>
                  </a:schemeClr>
                </a:solidFill>
              </a:rPr>
              <a:t>();</a:t>
            </a:r>
          </a:p>
        </p:txBody>
      </p:sp>
      <p:sp>
        <p:nvSpPr>
          <p:cNvPr id="5" name="Rectangle 4">
            <a:extLst>
              <a:ext uri="{FF2B5EF4-FFF2-40B4-BE49-F238E27FC236}">
                <a16:creationId xmlns:a16="http://schemas.microsoft.com/office/drawing/2014/main" id="{423E3610-884A-46B6-970F-7336356AAD90}"/>
              </a:ext>
            </a:extLst>
          </p:cNvPr>
          <p:cNvSpPr/>
          <p:nvPr/>
        </p:nvSpPr>
        <p:spPr>
          <a:xfrm>
            <a:off x="1835150" y="4470400"/>
            <a:ext cx="6318250" cy="4601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TextBox 5">
            <a:extLst>
              <a:ext uri="{FF2B5EF4-FFF2-40B4-BE49-F238E27FC236}">
                <a16:creationId xmlns:a16="http://schemas.microsoft.com/office/drawing/2014/main" id="{75575923-B8FF-4252-AC7D-AE07AD63ECE8}"/>
              </a:ext>
            </a:extLst>
          </p:cNvPr>
          <p:cNvSpPr txBox="1"/>
          <p:nvPr/>
        </p:nvSpPr>
        <p:spPr>
          <a:xfrm>
            <a:off x="1788373" y="4177573"/>
            <a:ext cx="1189749" cy="307777"/>
          </a:xfrm>
          <a:prstGeom prst="rect">
            <a:avLst/>
          </a:prstGeom>
          <a:noFill/>
        </p:spPr>
        <p:txBody>
          <a:bodyPr wrap="none" rtlCol="0">
            <a:spAutoFit/>
          </a:bodyPr>
          <a:lstStyle/>
          <a:p>
            <a:r>
              <a:rPr lang="en-US" dirty="0">
                <a:solidFill>
                  <a:schemeClr val="accent1"/>
                </a:solidFill>
              </a:rPr>
              <a:t>Call Method:</a:t>
            </a:r>
          </a:p>
        </p:txBody>
      </p:sp>
    </p:spTree>
    <p:extLst>
      <p:ext uri="{BB962C8B-B14F-4D97-AF65-F5344CB8AC3E}">
        <p14:creationId xmlns:p14="http://schemas.microsoft.com/office/powerpoint/2010/main" val="79972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12" grpId="0" animBg="1"/>
      <p:bldP spid="13" grpId="0" animBg="1"/>
      <p:bldP spid="14" grpId="0" animBg="1"/>
      <p:bldP spid="15" grpId="0" animBg="1"/>
      <p:bldP spid="16" grpId="0" animBg="1"/>
      <p:bldP spid="17" grpId="0" animBg="1"/>
      <p:bldP spid="1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Methods / Functions in C#</a:t>
            </a:r>
            <a:endParaRPr sz="2400" dirty="0"/>
          </a:p>
        </p:txBody>
      </p:sp>
      <p:sp>
        <p:nvSpPr>
          <p:cNvPr id="3" name="Rectangle 1">
            <a:extLst>
              <a:ext uri="{FF2B5EF4-FFF2-40B4-BE49-F238E27FC236}">
                <a16:creationId xmlns:a16="http://schemas.microsoft.com/office/drawing/2014/main" id="{EDE44947-90A4-4806-BF36-156B7BDEB575}"/>
              </a:ext>
            </a:extLst>
          </p:cNvPr>
          <p:cNvSpPr>
            <a:spLocks noChangeArrowheads="1"/>
          </p:cNvSpPr>
          <p:nvPr/>
        </p:nvSpPr>
        <p:spPr bwMode="auto">
          <a:xfrm>
            <a:off x="1926174" y="1215906"/>
            <a:ext cx="6046848" cy="76944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&lt;Access Specifier&gt; &lt;Return Type&gt; &lt;Method/Function Name&gt;</a:t>
            </a:r>
            <a:r>
              <a:rPr kumimoji="0" lang="en-US" altLang="en-US" sz="500" b="0" i="0" u="none" strike="noStrike" cap="none" normalizeH="0" baseline="0" dirty="0">
                <a:ln>
                  <a:noFill/>
                </a:ln>
                <a:solidFill>
                  <a:schemeClr val="tx1"/>
                </a:solidFill>
                <a:effectLst/>
                <a:latin typeface="Courier New" panose="02070309020205020404" pitchFamily="49" charset="0"/>
              </a:rPr>
              <a:t> </a:t>
            </a:r>
            <a:r>
              <a:rPr kumimoji="0" lang="en-US" altLang="en-US" sz="1100" b="0" i="0" u="none" strike="noStrike" cap="none" normalizeH="0" baseline="0" dirty="0">
                <a:ln>
                  <a:noFill/>
                </a:ln>
                <a:solidFill>
                  <a:schemeClr val="tx1"/>
                </a:solidFill>
                <a:effectLst/>
                <a:latin typeface="Courier New" panose="02070309020205020404" pitchFamily="49" charset="0"/>
              </a:rPr>
              <a:t>(Parameters)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tx1"/>
                </a:solidFill>
                <a:latin typeface="Courier New" panose="02070309020205020404" pitchFamily="49" charset="0"/>
              </a:rPr>
              <a:t>    </a:t>
            </a:r>
            <a:r>
              <a:rPr kumimoji="0" lang="en-US" altLang="en-US" sz="1100" b="0" i="0" u="none" strike="noStrike" cap="none" normalizeH="0" baseline="0" dirty="0">
                <a:ln>
                  <a:noFill/>
                </a:ln>
                <a:solidFill>
                  <a:schemeClr val="tx1"/>
                </a:solidFill>
                <a:effectLst/>
                <a:latin typeface="Courier New" panose="02070309020205020404" pitchFamily="49" charset="0"/>
              </a:rPr>
              <a:t>Method Body (Code for Method Logic)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F38E00F-A197-492D-9263-108A33E2AB83}"/>
              </a:ext>
            </a:extLst>
          </p:cNvPr>
          <p:cNvSpPr txBox="1"/>
          <p:nvPr/>
        </p:nvSpPr>
        <p:spPr>
          <a:xfrm>
            <a:off x="1788373" y="2698750"/>
            <a:ext cx="6516528" cy="1477328"/>
          </a:xfrm>
          <a:prstGeom prst="rect">
            <a:avLst/>
          </a:prstGeom>
          <a:noFill/>
        </p:spPr>
        <p:txBody>
          <a:bodyPr wrap="none" rtlCol="0">
            <a:spAutoFit/>
          </a:bodyPr>
          <a:lstStyle/>
          <a:p>
            <a:r>
              <a:rPr lang="en-US" sz="1800" dirty="0">
                <a:solidFill>
                  <a:srgbClr val="0070C0"/>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70C0"/>
                </a:solidFill>
                <a:latin typeface="Consolas" panose="020B0609020204030204" pitchFamily="49" charset="0"/>
              </a:rPr>
              <a:t>double</a:t>
            </a:r>
            <a:r>
              <a:rPr lang="en-US" sz="1800" dirty="0">
                <a:solidFill>
                  <a:srgbClr val="000000"/>
                </a:solidFill>
                <a:latin typeface="Consolas" panose="020B0609020204030204" pitchFamily="49" charset="0"/>
              </a:rPr>
              <a:t> </a:t>
            </a:r>
            <a:r>
              <a:rPr lang="en-US" sz="1800" dirty="0">
                <a:solidFill>
                  <a:schemeClr val="accent3"/>
                </a:solidFill>
                <a:latin typeface="Consolas" panose="020B0609020204030204" pitchFamily="49" charset="0"/>
              </a:rPr>
              <a:t>Add</a:t>
            </a:r>
            <a:r>
              <a:rPr lang="en-US" sz="400" dirty="0">
                <a:solidFill>
                  <a:schemeClr val="accent3"/>
                </a:solidFill>
                <a:latin typeface="Consolas" panose="020B0609020204030204" pitchFamily="49" charset="0"/>
              </a:rPr>
              <a:t> </a:t>
            </a:r>
            <a:r>
              <a:rPr lang="en-US" sz="1800" dirty="0">
                <a:solidFill>
                  <a:schemeClr val="bg1">
                    <a:lumMod val="85000"/>
                  </a:schemeClr>
                </a:solidFill>
                <a:latin typeface="Consolas" panose="020B0609020204030204" pitchFamily="49" charset="0"/>
              </a:rPr>
              <a:t>(</a:t>
            </a:r>
            <a:r>
              <a:rPr lang="en-US" sz="1800" dirty="0">
                <a:solidFill>
                  <a:srgbClr val="0070C0"/>
                </a:solidFill>
                <a:latin typeface="Consolas" panose="020B0609020204030204" pitchFamily="49" charset="0"/>
              </a:rPr>
              <a:t>double</a:t>
            </a:r>
            <a:r>
              <a:rPr lang="en-US" sz="1800" dirty="0">
                <a:solidFill>
                  <a:schemeClr val="bg1">
                    <a:lumMod val="85000"/>
                  </a:schemeClr>
                </a:solidFill>
                <a:latin typeface="Consolas" panose="020B0609020204030204" pitchFamily="49" charset="0"/>
              </a:rPr>
              <a:t> number1, </a:t>
            </a:r>
            <a:r>
              <a:rPr lang="en-US" sz="1800" dirty="0">
                <a:solidFill>
                  <a:srgbClr val="0070C0"/>
                </a:solidFill>
                <a:latin typeface="Consolas" panose="020B0609020204030204" pitchFamily="49" charset="0"/>
              </a:rPr>
              <a:t>double</a:t>
            </a:r>
            <a:r>
              <a:rPr lang="en-US" sz="1800" dirty="0">
                <a:solidFill>
                  <a:schemeClr val="bg1">
                    <a:lumMod val="85000"/>
                  </a:schemeClr>
                </a:solidFill>
                <a:latin typeface="Consolas" panose="020B0609020204030204" pitchFamily="49" charset="0"/>
              </a:rPr>
              <a:t> number2)</a:t>
            </a:r>
          </a:p>
          <a:p>
            <a:r>
              <a:rPr lang="en-US" sz="1800" dirty="0">
                <a:solidFill>
                  <a:schemeClr val="bg1">
                    <a:lumMod val="85000"/>
                  </a:schemeClr>
                </a:solidFill>
                <a:latin typeface="Consolas" panose="020B0609020204030204" pitchFamily="49" charset="0"/>
              </a:rPr>
              <a:t>{</a:t>
            </a:r>
          </a:p>
          <a:p>
            <a:r>
              <a:rPr lang="en-US" sz="1800" dirty="0">
                <a:solidFill>
                  <a:srgbClr val="0070C0"/>
                </a:solidFill>
                <a:latin typeface="Consolas" panose="020B0609020204030204" pitchFamily="49" charset="0"/>
              </a:rPr>
              <a:t>	double</a:t>
            </a:r>
            <a:r>
              <a:rPr lang="en-US" sz="1800" dirty="0">
                <a:solidFill>
                  <a:schemeClr val="bg1">
                    <a:lumMod val="85000"/>
                  </a:schemeClr>
                </a:solidFill>
                <a:latin typeface="Consolas" panose="020B0609020204030204" pitchFamily="49" charset="0"/>
              </a:rPr>
              <a:t> total = number1 </a:t>
            </a:r>
            <a:r>
              <a:rPr lang="en-US" sz="1800">
                <a:solidFill>
                  <a:schemeClr val="bg1">
                    <a:lumMod val="85000"/>
                  </a:schemeClr>
                </a:solidFill>
                <a:latin typeface="Consolas" panose="020B0609020204030204" pitchFamily="49" charset="0"/>
              </a:rPr>
              <a:t>+ number2;</a:t>
            </a:r>
            <a:endParaRPr lang="en-US" sz="1800" dirty="0">
              <a:solidFill>
                <a:schemeClr val="bg1">
                  <a:lumMod val="85000"/>
                </a:schemeClr>
              </a:solidFill>
              <a:latin typeface="Consolas" panose="020B0609020204030204" pitchFamily="49" charset="0"/>
            </a:endParaRPr>
          </a:p>
          <a:p>
            <a:r>
              <a:rPr lang="en-US" sz="1800" dirty="0">
                <a:solidFill>
                  <a:srgbClr val="0070C0"/>
                </a:solidFill>
                <a:latin typeface="Consolas" panose="020B0609020204030204" pitchFamily="49" charset="0"/>
              </a:rPr>
              <a:t>	return</a:t>
            </a:r>
            <a:r>
              <a:rPr lang="en-US" sz="1800" dirty="0">
                <a:solidFill>
                  <a:schemeClr val="bg1">
                    <a:lumMod val="85000"/>
                  </a:schemeClr>
                </a:solidFill>
                <a:latin typeface="Consolas" panose="020B0609020204030204" pitchFamily="49" charset="0"/>
              </a:rPr>
              <a:t> total;</a:t>
            </a:r>
          </a:p>
          <a:p>
            <a:r>
              <a:rPr lang="en-US" sz="1800" dirty="0">
                <a:solidFill>
                  <a:schemeClr val="bg1">
                    <a:lumMod val="85000"/>
                  </a:schemeClr>
                </a:solidFill>
                <a:latin typeface="Consolas" panose="020B0609020204030204" pitchFamily="49" charset="0"/>
              </a:rPr>
              <a:t>}</a:t>
            </a:r>
            <a:endParaRPr lang="en-US" dirty="0">
              <a:solidFill>
                <a:schemeClr val="bg1">
                  <a:lumMod val="85000"/>
                </a:schemeClr>
              </a:solidFill>
            </a:endParaRPr>
          </a:p>
        </p:txBody>
      </p:sp>
      <p:sp>
        <p:nvSpPr>
          <p:cNvPr id="7" name="Rectangle 6">
            <a:extLst>
              <a:ext uri="{FF2B5EF4-FFF2-40B4-BE49-F238E27FC236}">
                <a16:creationId xmlns:a16="http://schemas.microsoft.com/office/drawing/2014/main" id="{18ADB1B7-AE4C-4250-B564-B4F7053E759E}"/>
              </a:ext>
            </a:extLst>
          </p:cNvPr>
          <p:cNvSpPr/>
          <p:nvPr/>
        </p:nvSpPr>
        <p:spPr>
          <a:xfrm>
            <a:off x="1993900" y="1228606"/>
            <a:ext cx="1562100" cy="22554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99E5DA85-E9F3-4140-8413-BC5D9322A625}"/>
              </a:ext>
            </a:extLst>
          </p:cNvPr>
          <p:cNvSpPr/>
          <p:nvPr/>
        </p:nvSpPr>
        <p:spPr>
          <a:xfrm>
            <a:off x="1835150" y="2758956"/>
            <a:ext cx="838200" cy="26999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AE2ECC6-A645-431A-8066-012F27963B16}"/>
              </a:ext>
            </a:extLst>
          </p:cNvPr>
          <p:cNvSpPr/>
          <p:nvPr/>
        </p:nvSpPr>
        <p:spPr>
          <a:xfrm>
            <a:off x="3587750" y="1228606"/>
            <a:ext cx="1155700" cy="22554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3C7A5821-11D6-4D13-80DD-51EECF9C4EFD}"/>
              </a:ext>
            </a:extLst>
          </p:cNvPr>
          <p:cNvSpPr/>
          <p:nvPr/>
        </p:nvSpPr>
        <p:spPr>
          <a:xfrm>
            <a:off x="2720127" y="2758956"/>
            <a:ext cx="835873" cy="2699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Rectangle 12">
            <a:extLst>
              <a:ext uri="{FF2B5EF4-FFF2-40B4-BE49-F238E27FC236}">
                <a16:creationId xmlns:a16="http://schemas.microsoft.com/office/drawing/2014/main" id="{CC8A1AB8-4486-4B47-98F8-37C3619CEDD9}"/>
              </a:ext>
            </a:extLst>
          </p:cNvPr>
          <p:cNvSpPr/>
          <p:nvPr/>
        </p:nvSpPr>
        <p:spPr>
          <a:xfrm>
            <a:off x="4775200" y="1228606"/>
            <a:ext cx="1879600" cy="225544"/>
          </a:xfrm>
          <a:prstGeom prst="rect">
            <a:avLst/>
          </a:prstGeom>
          <a:noFill/>
          <a:ln w="9525" cap="flat" cmpd="sng" algn="ctr">
            <a:solidFill>
              <a:srgbClr val="008E4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158463B-1621-44C5-990B-9052CEFB904B}"/>
              </a:ext>
            </a:extLst>
          </p:cNvPr>
          <p:cNvSpPr/>
          <p:nvPr/>
        </p:nvSpPr>
        <p:spPr>
          <a:xfrm>
            <a:off x="3596427" y="2758956"/>
            <a:ext cx="429474" cy="269994"/>
          </a:xfrm>
          <a:prstGeom prst="rect">
            <a:avLst/>
          </a:prstGeom>
          <a:noFill/>
          <a:ln w="9525" cap="flat" cmpd="sng" algn="ctr">
            <a:solidFill>
              <a:srgbClr val="008E4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Rectangle 14">
            <a:extLst>
              <a:ext uri="{FF2B5EF4-FFF2-40B4-BE49-F238E27FC236}">
                <a16:creationId xmlns:a16="http://schemas.microsoft.com/office/drawing/2014/main" id="{7442EDD4-12ED-4B82-AAB8-86ECDF91050F}"/>
              </a:ext>
            </a:extLst>
          </p:cNvPr>
          <p:cNvSpPr/>
          <p:nvPr/>
        </p:nvSpPr>
        <p:spPr>
          <a:xfrm>
            <a:off x="6686550" y="1228606"/>
            <a:ext cx="996950" cy="225544"/>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Rectangle 15">
            <a:extLst>
              <a:ext uri="{FF2B5EF4-FFF2-40B4-BE49-F238E27FC236}">
                <a16:creationId xmlns:a16="http://schemas.microsoft.com/office/drawing/2014/main" id="{6644AF10-A092-41B8-8F73-02A0EA6D8EAD}"/>
              </a:ext>
            </a:extLst>
          </p:cNvPr>
          <p:cNvSpPr/>
          <p:nvPr/>
        </p:nvSpPr>
        <p:spPr>
          <a:xfrm>
            <a:off x="4059978" y="2765306"/>
            <a:ext cx="3979122" cy="263644"/>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Rectangle 16">
            <a:extLst>
              <a:ext uri="{FF2B5EF4-FFF2-40B4-BE49-F238E27FC236}">
                <a16:creationId xmlns:a16="http://schemas.microsoft.com/office/drawing/2014/main" id="{6197A34E-C48C-40F3-9E98-F03F9C470DEC}"/>
              </a:ext>
            </a:extLst>
          </p:cNvPr>
          <p:cNvSpPr/>
          <p:nvPr/>
        </p:nvSpPr>
        <p:spPr>
          <a:xfrm>
            <a:off x="2305050" y="1571155"/>
            <a:ext cx="3003550" cy="225544"/>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a:extLst>
              <a:ext uri="{FF2B5EF4-FFF2-40B4-BE49-F238E27FC236}">
                <a16:creationId xmlns:a16="http://schemas.microsoft.com/office/drawing/2014/main" id="{E955A071-42C6-4159-8FC1-D6AE56AC4B9A}"/>
              </a:ext>
            </a:extLst>
          </p:cNvPr>
          <p:cNvSpPr/>
          <p:nvPr/>
        </p:nvSpPr>
        <p:spPr>
          <a:xfrm>
            <a:off x="2720126" y="3292892"/>
            <a:ext cx="4379173" cy="590252"/>
          </a:xfrm>
          <a:prstGeom prst="rect">
            <a:avLst/>
          </a:prstGeom>
          <a:noFill/>
          <a:ln w="952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AA550208-8BF7-414D-927A-EE8EC8D18C0D}"/>
              </a:ext>
            </a:extLst>
          </p:cNvPr>
          <p:cNvSpPr txBox="1"/>
          <p:nvPr/>
        </p:nvSpPr>
        <p:spPr>
          <a:xfrm>
            <a:off x="1915801" y="4670050"/>
            <a:ext cx="1098378" cy="307777"/>
          </a:xfrm>
          <a:prstGeom prst="rect">
            <a:avLst/>
          </a:prstGeom>
          <a:noFill/>
        </p:spPr>
        <p:txBody>
          <a:bodyPr wrap="none" rtlCol="0">
            <a:spAutoFit/>
          </a:bodyPr>
          <a:lstStyle/>
          <a:p>
            <a:r>
              <a:rPr lang="en-US" sz="1400" dirty="0">
                <a:solidFill>
                  <a:schemeClr val="accent3"/>
                </a:solidFill>
                <a:latin typeface="Consolas" panose="020B0609020204030204" pitchFamily="49" charset="0"/>
              </a:rPr>
              <a:t>Add</a:t>
            </a:r>
            <a:r>
              <a:rPr lang="en-US" dirty="0">
                <a:solidFill>
                  <a:schemeClr val="bg1">
                    <a:lumMod val="85000"/>
                  </a:schemeClr>
                </a:solidFill>
              </a:rPr>
              <a:t>(10,20);</a:t>
            </a:r>
          </a:p>
        </p:txBody>
      </p:sp>
      <p:sp>
        <p:nvSpPr>
          <p:cNvPr id="20" name="Rectangle 19">
            <a:extLst>
              <a:ext uri="{FF2B5EF4-FFF2-40B4-BE49-F238E27FC236}">
                <a16:creationId xmlns:a16="http://schemas.microsoft.com/office/drawing/2014/main" id="{AE39EE10-634F-4A10-AA78-3FDB8F4F277C}"/>
              </a:ext>
            </a:extLst>
          </p:cNvPr>
          <p:cNvSpPr/>
          <p:nvPr/>
        </p:nvSpPr>
        <p:spPr>
          <a:xfrm>
            <a:off x="1824777" y="4593851"/>
            <a:ext cx="6318250" cy="4601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TextBox 20">
            <a:extLst>
              <a:ext uri="{FF2B5EF4-FFF2-40B4-BE49-F238E27FC236}">
                <a16:creationId xmlns:a16="http://schemas.microsoft.com/office/drawing/2014/main" id="{B0388C25-52ED-495D-B79B-9D467153D626}"/>
              </a:ext>
            </a:extLst>
          </p:cNvPr>
          <p:cNvSpPr txBox="1"/>
          <p:nvPr/>
        </p:nvSpPr>
        <p:spPr>
          <a:xfrm>
            <a:off x="1778000" y="4301024"/>
            <a:ext cx="1189749" cy="307777"/>
          </a:xfrm>
          <a:prstGeom prst="rect">
            <a:avLst/>
          </a:prstGeom>
          <a:noFill/>
        </p:spPr>
        <p:txBody>
          <a:bodyPr wrap="none" rtlCol="0">
            <a:spAutoFit/>
          </a:bodyPr>
          <a:lstStyle/>
          <a:p>
            <a:r>
              <a:rPr lang="en-US" dirty="0">
                <a:solidFill>
                  <a:schemeClr val="accent1"/>
                </a:solidFill>
              </a:rPr>
              <a:t>Call Method:</a:t>
            </a:r>
          </a:p>
        </p:txBody>
      </p:sp>
    </p:spTree>
    <p:extLst>
      <p:ext uri="{BB962C8B-B14F-4D97-AF65-F5344CB8AC3E}">
        <p14:creationId xmlns:p14="http://schemas.microsoft.com/office/powerpoint/2010/main" val="37681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12" grpId="0" animBg="1"/>
      <p:bldP spid="13" grpId="0" animBg="1"/>
      <p:bldP spid="14" grpId="0" animBg="1"/>
      <p:bldP spid="15" grpId="0" animBg="1"/>
      <p:bldP spid="16" grpId="0" animBg="1"/>
      <p:bldP spid="17" grpId="0" animBg="1"/>
      <p:bldP spid="1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Conditional Flow</a:t>
            </a:r>
            <a:endParaRPr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3130418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Conditional Flow in C#</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079841" y="1277421"/>
            <a:ext cx="7478761" cy="1294329"/>
          </a:xfrm>
          <a:prstGeom prst="rect">
            <a:avLst/>
          </a:prstGeom>
          <a:noFill/>
          <a:ln>
            <a:solidFill>
              <a:schemeClr val="bg1">
                <a:lumMod val="50000"/>
              </a:schemeClr>
            </a:solidFill>
          </a:ln>
        </p:spPr>
        <p:txBody>
          <a:bodyPr wrap="square" rtlCol="0">
            <a:spAutoFit/>
          </a:bodyPr>
          <a:lstStyle/>
          <a:p>
            <a:pPr marL="171450" indent="-171450">
              <a:lnSpc>
                <a:spcPct val="150000"/>
              </a:lnSpc>
              <a:buClr>
                <a:schemeClr val="accent1"/>
              </a:buClr>
              <a:buFont typeface="Wingdings" panose="05000000000000000000" pitchFamily="2" charset="2"/>
              <a:buChar char="§"/>
            </a:pPr>
            <a:r>
              <a:rPr lang="en-US" sz="1800" dirty="0">
                <a:solidFill>
                  <a:schemeClr val="bg1">
                    <a:lumMod val="85000"/>
                  </a:schemeClr>
                </a:solidFill>
                <a:latin typeface="Consolas" panose="020B0609020204030204" pitchFamily="49" charset="0"/>
              </a:rPr>
              <a:t>IF/ELSE statement</a:t>
            </a:r>
          </a:p>
          <a:p>
            <a:pPr marL="171450" indent="-171450">
              <a:lnSpc>
                <a:spcPct val="150000"/>
              </a:lnSpc>
              <a:buClr>
                <a:schemeClr val="accent1"/>
              </a:buClr>
              <a:buFont typeface="Wingdings" panose="05000000000000000000" pitchFamily="2" charset="2"/>
              <a:buChar char="§"/>
            </a:pPr>
            <a:r>
              <a:rPr lang="en-US" sz="1800" dirty="0">
                <a:solidFill>
                  <a:schemeClr val="bg1">
                    <a:lumMod val="85000"/>
                  </a:schemeClr>
                </a:solidFill>
                <a:latin typeface="Consolas" panose="020B0609020204030204" pitchFamily="49" charset="0"/>
              </a:rPr>
              <a:t>SWITCH statements</a:t>
            </a:r>
          </a:p>
          <a:p>
            <a:pPr marL="171450" indent="-171450">
              <a:lnSpc>
                <a:spcPct val="150000"/>
              </a:lnSpc>
              <a:buClr>
                <a:schemeClr val="accent1"/>
              </a:buClr>
              <a:buFont typeface="Wingdings" panose="05000000000000000000" pitchFamily="2" charset="2"/>
              <a:buChar char="§"/>
            </a:pPr>
            <a:r>
              <a:rPr lang="en-US" sz="1800" dirty="0">
                <a:solidFill>
                  <a:schemeClr val="bg1">
                    <a:lumMod val="85000"/>
                  </a:schemeClr>
                </a:solidFill>
                <a:latin typeface="Consolas" panose="020B0609020204030204" pitchFamily="49" charset="0"/>
              </a:rPr>
              <a:t>Ternary Operator</a:t>
            </a:r>
          </a:p>
        </p:txBody>
      </p:sp>
    </p:spTree>
    <p:extLst>
      <p:ext uri="{BB962C8B-B14F-4D97-AF65-F5344CB8AC3E}">
        <p14:creationId xmlns:p14="http://schemas.microsoft.com/office/powerpoint/2010/main" val="2237359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071343" y="1055544"/>
            <a:ext cx="8045761" cy="954107"/>
          </a:xfrm>
          <a:prstGeom prst="rect">
            <a:avLst/>
          </a:prstGeom>
          <a:noFill/>
          <a:ln>
            <a:solidFill>
              <a:schemeClr val="bg1">
                <a:lumMod val="50000"/>
              </a:schemeClr>
            </a:solidFill>
          </a:ln>
        </p:spPr>
        <p:txBody>
          <a:bodyPr wrap="square" rtlCol="0">
            <a:spAutoFit/>
          </a:bodyPr>
          <a:lstStyle/>
          <a:p>
            <a:pPr>
              <a:buClr>
                <a:schemeClr val="accent1"/>
              </a:buClr>
            </a:pPr>
            <a:r>
              <a:rPr lang="en-US" dirty="0">
                <a:solidFill>
                  <a:srgbClr val="0070C0"/>
                </a:solidFill>
                <a:latin typeface="Consolas" panose="020B0609020204030204" pitchFamily="49" charset="0"/>
              </a:rPr>
              <a:t>if</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condition</a:t>
            </a: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//some code to be executed if condition is valid.</a:t>
            </a:r>
          </a:p>
          <a:p>
            <a:pPr>
              <a:buClr>
                <a:schemeClr val="accent1"/>
              </a:buClr>
            </a:pPr>
            <a:r>
              <a:rPr lang="en-US"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2922839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219263" y="1028651"/>
            <a:ext cx="7478761" cy="1323439"/>
          </a:xfrm>
          <a:prstGeom prst="rect">
            <a:avLst/>
          </a:prstGeom>
          <a:noFill/>
          <a:ln>
            <a:solidFill>
              <a:schemeClr val="bg1">
                <a:lumMod val="50000"/>
              </a:schemeClr>
            </a:solidFill>
          </a:ln>
        </p:spPr>
        <p:txBody>
          <a:bodyPr wrap="square" rtlCol="0">
            <a:spAutoFit/>
          </a:bodyPr>
          <a:lstStyle/>
          <a:p>
            <a:pPr>
              <a:buClr>
                <a:schemeClr val="accent1"/>
              </a:buClr>
            </a:pPr>
            <a:r>
              <a:rPr lang="en-US" sz="1600" dirty="0">
                <a:solidFill>
                  <a:srgbClr val="0070C0"/>
                </a:solidFill>
                <a:latin typeface="Consolas" panose="020B0609020204030204" pitchFamily="49" charset="0"/>
              </a:rPr>
              <a:t>int </a:t>
            </a:r>
            <a:r>
              <a:rPr lang="en-US" sz="1600" dirty="0">
                <a:solidFill>
                  <a:schemeClr val="bg1">
                    <a:lumMod val="85000"/>
                  </a:schemeClr>
                </a:solidFill>
                <a:latin typeface="Consolas" panose="020B0609020204030204" pitchFamily="49" charset="0"/>
              </a:rPr>
              <a:t>marks = 99;</a:t>
            </a:r>
          </a:p>
          <a:p>
            <a:pPr>
              <a:buClr>
                <a:schemeClr val="accent1"/>
              </a:buClr>
            </a:pPr>
            <a:r>
              <a:rPr lang="en-US" sz="1600" dirty="0">
                <a:solidFill>
                  <a:srgbClr val="0070C0"/>
                </a:solidFill>
                <a:latin typeface="Consolas" panose="020B0609020204030204" pitchFamily="49" charset="0"/>
              </a:rPr>
              <a:t>if</a:t>
            </a:r>
            <a:r>
              <a:rPr lang="en-US" sz="1600" dirty="0">
                <a:solidFill>
                  <a:schemeClr val="bg1">
                    <a:lumMod val="85000"/>
                  </a:schemeClr>
                </a:solidFill>
                <a:latin typeface="Consolas" panose="020B0609020204030204" pitchFamily="49" charset="0"/>
              </a:rPr>
              <a:t> (</a:t>
            </a:r>
            <a:r>
              <a:rPr lang="en-US" sz="1600" dirty="0">
                <a:solidFill>
                  <a:schemeClr val="accent3"/>
                </a:solidFill>
                <a:latin typeface="Consolas" panose="020B0609020204030204" pitchFamily="49" charset="0"/>
              </a:rPr>
              <a:t>marks&gt;90</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//Condition checks if marks is greater than 90</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chemeClr val="bg1">
                    <a:lumMod val="85000"/>
                  </a:schemeClr>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("Your Grade - A");</a:t>
            </a:r>
          </a:p>
          <a:p>
            <a:pPr>
              <a:buClr>
                <a:schemeClr val="accent1"/>
              </a:buClr>
            </a:pPr>
            <a:r>
              <a:rPr lang="en-US" sz="1600"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385783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071343" y="1055544"/>
            <a:ext cx="8045761" cy="1815882"/>
          </a:xfrm>
          <a:prstGeom prst="rect">
            <a:avLst/>
          </a:prstGeom>
          <a:noFill/>
          <a:ln>
            <a:solidFill>
              <a:schemeClr val="bg1">
                <a:lumMod val="50000"/>
              </a:schemeClr>
            </a:solidFill>
          </a:ln>
        </p:spPr>
        <p:txBody>
          <a:bodyPr wrap="square" rtlCol="0">
            <a:spAutoFit/>
          </a:bodyPr>
          <a:lstStyle/>
          <a:p>
            <a:pPr>
              <a:buClr>
                <a:schemeClr val="accent1"/>
              </a:buClr>
            </a:pPr>
            <a:r>
              <a:rPr lang="en-US" dirty="0">
                <a:solidFill>
                  <a:srgbClr val="0070C0"/>
                </a:solidFill>
                <a:latin typeface="Consolas" panose="020B0609020204030204" pitchFamily="49" charset="0"/>
              </a:rPr>
              <a:t>if</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condition</a:t>
            </a: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//some code to be executed if condition is valid.</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rgbClr val="0070C0"/>
                </a:solidFill>
                <a:latin typeface="Consolas" panose="020B0609020204030204" pitchFamily="49" charset="0"/>
              </a:rPr>
              <a:t>else</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rgbClr val="008E40"/>
                </a:solidFill>
                <a:latin typeface="Consolas" panose="020B0609020204030204" pitchFamily="49" charset="0"/>
              </a:rPr>
              <a:t>	//some code to be executed if condition is NOT valid.</a:t>
            </a:r>
          </a:p>
          <a:p>
            <a:pPr>
              <a:buClr>
                <a:schemeClr val="accent1"/>
              </a:buClr>
            </a:pPr>
            <a:r>
              <a:rPr lang="en-US" dirty="0">
                <a:solidFill>
                  <a:schemeClr val="bg1">
                    <a:lumMod val="85000"/>
                  </a:schemeClr>
                </a:solidFill>
                <a:latin typeface="Consolas" panose="020B0609020204030204" pitchFamily="49" charset="0"/>
              </a:rPr>
              <a:t>} </a:t>
            </a:r>
          </a:p>
        </p:txBody>
      </p:sp>
    </p:spTree>
    <p:extLst>
      <p:ext uri="{BB962C8B-B14F-4D97-AF65-F5344CB8AC3E}">
        <p14:creationId xmlns:p14="http://schemas.microsoft.com/office/powerpoint/2010/main" val="4031512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219263" y="1028651"/>
            <a:ext cx="7478761" cy="2308324"/>
          </a:xfrm>
          <a:prstGeom prst="rect">
            <a:avLst/>
          </a:prstGeom>
          <a:noFill/>
          <a:ln>
            <a:solidFill>
              <a:schemeClr val="bg1">
                <a:lumMod val="50000"/>
              </a:schemeClr>
            </a:solidFill>
          </a:ln>
        </p:spPr>
        <p:txBody>
          <a:bodyPr wrap="square" rtlCol="0">
            <a:spAutoFit/>
          </a:bodyPr>
          <a:lstStyle/>
          <a:p>
            <a:pPr>
              <a:buClr>
                <a:schemeClr val="accent1"/>
              </a:buClr>
            </a:pPr>
            <a:r>
              <a:rPr lang="en-US" sz="1600" dirty="0">
                <a:solidFill>
                  <a:srgbClr val="0070C0"/>
                </a:solidFill>
                <a:latin typeface="Consolas" panose="020B0609020204030204" pitchFamily="49" charset="0"/>
              </a:rPr>
              <a:t>int </a:t>
            </a:r>
            <a:r>
              <a:rPr lang="en-US" sz="1600" dirty="0">
                <a:solidFill>
                  <a:schemeClr val="bg1">
                    <a:lumMod val="85000"/>
                  </a:schemeClr>
                </a:solidFill>
                <a:latin typeface="Consolas" panose="020B0609020204030204" pitchFamily="49" charset="0"/>
              </a:rPr>
              <a:t>marks = 99;</a:t>
            </a:r>
          </a:p>
          <a:p>
            <a:pPr>
              <a:buClr>
                <a:schemeClr val="accent1"/>
              </a:buClr>
            </a:pPr>
            <a:r>
              <a:rPr lang="en-US" sz="1600" dirty="0">
                <a:solidFill>
                  <a:srgbClr val="0070C0"/>
                </a:solidFill>
                <a:latin typeface="Consolas" panose="020B0609020204030204" pitchFamily="49" charset="0"/>
              </a:rPr>
              <a:t>if</a:t>
            </a:r>
            <a:r>
              <a:rPr lang="en-US" sz="1600" dirty="0">
                <a:solidFill>
                  <a:schemeClr val="bg1">
                    <a:lumMod val="85000"/>
                  </a:schemeClr>
                </a:solidFill>
                <a:latin typeface="Consolas" panose="020B0609020204030204" pitchFamily="49" charset="0"/>
              </a:rPr>
              <a:t> (</a:t>
            </a:r>
            <a:r>
              <a:rPr lang="en-US" sz="1600" dirty="0">
                <a:solidFill>
                  <a:schemeClr val="accent3"/>
                </a:solidFill>
                <a:latin typeface="Consolas" panose="020B0609020204030204" pitchFamily="49" charset="0"/>
              </a:rPr>
              <a:t>marks&gt;90</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//Condition checks if marks is greater than 90</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chemeClr val="bg1">
                    <a:lumMod val="85000"/>
                  </a:schemeClr>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("Your Grade - A");</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rgbClr val="0070C0"/>
                </a:solidFill>
                <a:latin typeface="Consolas" panose="020B0609020204030204" pitchFamily="49" charset="0"/>
              </a:rPr>
              <a:t>else   </a:t>
            </a:r>
            <a:r>
              <a:rPr lang="en-US" sz="1600" dirty="0">
                <a:solidFill>
                  <a:srgbClr val="008E40"/>
                </a:solidFill>
                <a:latin typeface="Consolas" panose="020B0609020204030204" pitchFamily="49" charset="0"/>
              </a:rPr>
              <a:t>//If condition is not valid</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chemeClr val="bg1">
                    <a:lumMod val="85000"/>
                  </a:schemeClr>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 missed A grade!");</a:t>
            </a:r>
          </a:p>
          <a:p>
            <a:pPr>
              <a:buClr>
                <a:schemeClr val="accent1"/>
              </a:buClr>
            </a:pPr>
            <a:r>
              <a:rPr lang="en-US" sz="1600"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124093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47DB74-1222-2BDF-C509-8DB9A45EE5C7}"/>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3BD674-A591-893C-BEB5-8D753BC23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descr="A picture containing text&#10;&#10;Description automatically generated">
            <a:extLst>
              <a:ext uri="{FF2B5EF4-FFF2-40B4-BE49-F238E27FC236}">
                <a16:creationId xmlns:a16="http://schemas.microsoft.com/office/drawing/2014/main" id="{49666709-42FC-9737-5F62-6F9BFB23B4C1}"/>
              </a:ext>
            </a:extLst>
          </p:cNvPr>
          <p:cNvPicPr>
            <a:picLocks noChangeAspect="1"/>
          </p:cNvPicPr>
          <p:nvPr/>
        </p:nvPicPr>
        <p:blipFill>
          <a:blip r:embed="rId2"/>
          <a:stretch>
            <a:fillRect/>
          </a:stretch>
        </p:blipFill>
        <p:spPr>
          <a:xfrm>
            <a:off x="714375" y="0"/>
            <a:ext cx="7715250" cy="5143500"/>
          </a:xfrm>
          <a:prstGeom prst="rect">
            <a:avLst/>
          </a:prstGeom>
        </p:spPr>
      </p:pic>
    </p:spTree>
    <p:extLst>
      <p:ext uri="{BB962C8B-B14F-4D97-AF65-F5344CB8AC3E}">
        <p14:creationId xmlns:p14="http://schemas.microsoft.com/office/powerpoint/2010/main" val="1688479077"/>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Nested 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071343" y="1055544"/>
            <a:ext cx="8045761" cy="3539430"/>
          </a:xfrm>
          <a:prstGeom prst="rect">
            <a:avLst/>
          </a:prstGeom>
          <a:noFill/>
          <a:ln>
            <a:solidFill>
              <a:schemeClr val="bg1">
                <a:lumMod val="50000"/>
              </a:schemeClr>
            </a:solidFill>
          </a:ln>
        </p:spPr>
        <p:txBody>
          <a:bodyPr wrap="square" rtlCol="0">
            <a:spAutoFit/>
          </a:bodyPr>
          <a:lstStyle/>
          <a:p>
            <a:pPr>
              <a:buClr>
                <a:schemeClr val="accent1"/>
              </a:buClr>
            </a:pPr>
            <a:r>
              <a:rPr lang="en-US" dirty="0">
                <a:solidFill>
                  <a:srgbClr val="0070C0"/>
                </a:solidFill>
                <a:latin typeface="Consolas" panose="020B0609020204030204" pitchFamily="49" charset="0"/>
              </a:rPr>
              <a:t>if</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condition1</a:t>
            </a: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//some code to be executed if condition1 is valid.</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rgbClr val="0070C0"/>
                </a:solidFill>
                <a:latin typeface="Consolas" panose="020B0609020204030204" pitchFamily="49" charset="0"/>
              </a:rPr>
              <a:t>else</a:t>
            </a:r>
          </a:p>
          <a:p>
            <a:pPr>
              <a:buClr>
                <a:schemeClr val="accent1"/>
              </a:buClr>
            </a:pPr>
            <a:r>
              <a:rPr lang="en-US" dirty="0">
                <a:solidFill>
                  <a:schemeClr val="bg1">
                    <a:lumMod val="85000"/>
                  </a:schemeClr>
                </a:solidFill>
                <a:latin typeface="Consolas" panose="020B0609020204030204" pitchFamily="49" charset="0"/>
              </a:rPr>
              <a:t>{</a:t>
            </a:r>
          </a:p>
          <a:p>
            <a:pPr>
              <a:buClr>
                <a:schemeClr val="accent1"/>
              </a:buClr>
            </a:pPr>
            <a:r>
              <a:rPr lang="en-US" dirty="0">
                <a:solidFill>
                  <a:srgbClr val="008E40"/>
                </a:solidFill>
                <a:latin typeface="Consolas" panose="020B0609020204030204" pitchFamily="49" charset="0"/>
              </a:rPr>
              <a:t>	//some code to be executed if condition1 is NOT valid.</a:t>
            </a:r>
          </a:p>
          <a:p>
            <a:pPr>
              <a:buClr>
                <a:schemeClr val="accent1"/>
              </a:buClr>
            </a:pPr>
            <a:r>
              <a:rPr lang="en-US" dirty="0">
                <a:solidFill>
                  <a:srgbClr val="008E40"/>
                </a:solidFill>
                <a:latin typeface="Consolas" panose="020B0609020204030204" pitchFamily="49" charset="0"/>
              </a:rPr>
              <a:t>	</a:t>
            </a:r>
            <a:r>
              <a:rPr lang="en-US" dirty="0">
                <a:solidFill>
                  <a:srgbClr val="0070C0"/>
                </a:solidFill>
                <a:latin typeface="Consolas" panose="020B0609020204030204" pitchFamily="49" charset="0"/>
              </a:rPr>
              <a:t>if</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condition2</a:t>
            </a:r>
            <a:r>
              <a:rPr lang="en-US" dirty="0">
                <a:solidFill>
                  <a:schemeClr val="bg1">
                    <a:lumMod val="85000"/>
                  </a:schemeClr>
                </a:solidFill>
                <a:latin typeface="Consolas" panose="020B0609020204030204" pitchFamily="49" charset="0"/>
              </a:rPr>
              <a:t>)</a:t>
            </a:r>
          </a:p>
          <a:p>
            <a:pPr>
              <a:buClr>
                <a:schemeClr val="accent1"/>
              </a:buClr>
            </a:pPr>
            <a:r>
              <a:rPr lang="en-US" dirty="0">
                <a:solidFill>
                  <a:schemeClr val="bg1">
                    <a:lumMod val="85000"/>
                  </a:schemeClr>
                </a:solidFill>
                <a:latin typeface="Consolas" panose="020B0609020204030204" pitchFamily="49" charset="0"/>
              </a:rPr>
              <a:t>	{</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//executed if condition1 is NOT valid and consition2 is valid.</a:t>
            </a:r>
            <a:endParaRPr lang="en-US" dirty="0">
              <a:solidFill>
                <a:schemeClr val="bg1">
                  <a:lumMod val="85000"/>
                </a:schemeClr>
              </a:solidFill>
              <a:latin typeface="Consolas" panose="020B0609020204030204" pitchFamily="49" charset="0"/>
            </a:endParaRPr>
          </a:p>
          <a:p>
            <a:pPr>
              <a:buClr>
                <a:schemeClr val="accent1"/>
              </a:buClr>
            </a:pPr>
            <a:r>
              <a:rPr lang="en-US" dirty="0">
                <a:solidFill>
                  <a:schemeClr val="bg1">
                    <a:lumMod val="85000"/>
                  </a:schemeClr>
                </a:solidFill>
                <a:latin typeface="Consolas" panose="020B0609020204030204" pitchFamily="49" charset="0"/>
              </a:rPr>
              <a:t>	}</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70C0"/>
                </a:solidFill>
                <a:latin typeface="Consolas" panose="020B0609020204030204" pitchFamily="49" charset="0"/>
              </a:rPr>
              <a:t>else</a:t>
            </a:r>
          </a:p>
          <a:p>
            <a:pPr>
              <a:buClr>
                <a:schemeClr val="accent1"/>
              </a:buClr>
            </a:pPr>
            <a:r>
              <a:rPr lang="en-US" dirty="0">
                <a:solidFill>
                  <a:schemeClr val="bg1">
                    <a:lumMod val="85000"/>
                  </a:schemeClr>
                </a:solidFill>
                <a:latin typeface="Consolas" panose="020B0609020204030204" pitchFamily="49" charset="0"/>
              </a:rPr>
              <a:t>	{</a:t>
            </a:r>
          </a:p>
          <a:p>
            <a:pPr>
              <a:buClr>
                <a:schemeClr val="accent1"/>
              </a:buClr>
            </a:pP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//some code to be executed if condition 1 and 2 is NOT valid.</a:t>
            </a:r>
            <a:endParaRPr lang="en-US" dirty="0">
              <a:solidFill>
                <a:schemeClr val="bg1">
                  <a:lumMod val="85000"/>
                </a:schemeClr>
              </a:solidFill>
              <a:latin typeface="Consolas" panose="020B0609020204030204" pitchFamily="49" charset="0"/>
            </a:endParaRPr>
          </a:p>
          <a:p>
            <a:pPr>
              <a:buClr>
                <a:schemeClr val="accent1"/>
              </a:buClr>
            </a:pPr>
            <a:r>
              <a:rPr lang="en-US" dirty="0">
                <a:solidFill>
                  <a:schemeClr val="bg1">
                    <a:lumMod val="85000"/>
                  </a:schemeClr>
                </a:solidFill>
                <a:latin typeface="Consolas" panose="020B0609020204030204" pitchFamily="49" charset="0"/>
              </a:rPr>
              <a:t>	}</a:t>
            </a:r>
          </a:p>
          <a:p>
            <a:pPr>
              <a:buClr>
                <a:schemeClr val="accent1"/>
              </a:buClr>
            </a:pPr>
            <a:r>
              <a:rPr lang="en-US" dirty="0">
                <a:solidFill>
                  <a:schemeClr val="bg1">
                    <a:lumMod val="85000"/>
                  </a:schemeClr>
                </a:solidFill>
                <a:latin typeface="Consolas" panose="020B0609020204030204" pitchFamily="49" charset="0"/>
              </a:rPr>
              <a:t>} </a:t>
            </a:r>
          </a:p>
        </p:txBody>
      </p:sp>
    </p:spTree>
    <p:extLst>
      <p:ext uri="{BB962C8B-B14F-4D97-AF65-F5344CB8AC3E}">
        <p14:creationId xmlns:p14="http://schemas.microsoft.com/office/powerpoint/2010/main" val="22308053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Nested IF/ELSE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219263" y="1028651"/>
            <a:ext cx="7478761" cy="4031873"/>
          </a:xfrm>
          <a:prstGeom prst="rect">
            <a:avLst/>
          </a:prstGeom>
          <a:noFill/>
          <a:ln>
            <a:solidFill>
              <a:schemeClr val="bg1">
                <a:lumMod val="50000"/>
              </a:schemeClr>
            </a:solidFill>
          </a:ln>
        </p:spPr>
        <p:txBody>
          <a:bodyPr wrap="square" rtlCol="0">
            <a:spAutoFit/>
          </a:bodyPr>
          <a:lstStyle/>
          <a:p>
            <a:pPr>
              <a:buClr>
                <a:schemeClr val="accent1"/>
              </a:buClr>
            </a:pPr>
            <a:r>
              <a:rPr lang="en-US" sz="1600" dirty="0">
                <a:solidFill>
                  <a:srgbClr val="0070C0"/>
                </a:solidFill>
                <a:latin typeface="Consolas" panose="020B0609020204030204" pitchFamily="49" charset="0"/>
              </a:rPr>
              <a:t>int </a:t>
            </a:r>
            <a:r>
              <a:rPr lang="en-US" sz="1600" dirty="0">
                <a:solidFill>
                  <a:schemeClr val="bg1">
                    <a:lumMod val="85000"/>
                  </a:schemeClr>
                </a:solidFill>
                <a:latin typeface="Consolas" panose="020B0609020204030204" pitchFamily="49" charset="0"/>
              </a:rPr>
              <a:t>marks = 99;</a:t>
            </a:r>
          </a:p>
          <a:p>
            <a:pPr>
              <a:buClr>
                <a:schemeClr val="accent1"/>
              </a:buClr>
            </a:pPr>
            <a:r>
              <a:rPr lang="en-US" sz="1600" dirty="0">
                <a:solidFill>
                  <a:srgbClr val="0070C0"/>
                </a:solidFill>
                <a:latin typeface="Consolas" panose="020B0609020204030204" pitchFamily="49" charset="0"/>
              </a:rPr>
              <a:t>if</a:t>
            </a:r>
            <a:r>
              <a:rPr lang="en-US" sz="1600" dirty="0">
                <a:solidFill>
                  <a:schemeClr val="bg1">
                    <a:lumMod val="85000"/>
                  </a:schemeClr>
                </a:solidFill>
                <a:latin typeface="Consolas" panose="020B0609020204030204" pitchFamily="49" charset="0"/>
              </a:rPr>
              <a:t> (</a:t>
            </a:r>
            <a:r>
              <a:rPr lang="en-US" sz="1600" dirty="0">
                <a:solidFill>
                  <a:schemeClr val="accent3"/>
                </a:solidFill>
                <a:latin typeface="Consolas" panose="020B0609020204030204" pitchFamily="49" charset="0"/>
              </a:rPr>
              <a:t>marks&gt;90</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//Condition checks if marks is greater than 90</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chemeClr val="bg1">
                    <a:lumMod val="85000"/>
                  </a:schemeClr>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("Your Grade - A");</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rgbClr val="0070C0"/>
                </a:solidFill>
                <a:latin typeface="Consolas" panose="020B0609020204030204" pitchFamily="49" charset="0"/>
              </a:rPr>
              <a:t>else   </a:t>
            </a:r>
            <a:r>
              <a:rPr lang="en-US" sz="1600" dirty="0">
                <a:solidFill>
                  <a:srgbClr val="008E40"/>
                </a:solidFill>
                <a:latin typeface="Consolas" panose="020B0609020204030204" pitchFamily="49" charset="0"/>
              </a:rPr>
              <a:t>//If condition is not valid</a:t>
            </a:r>
          </a:p>
          <a:p>
            <a:pPr>
              <a:buClr>
                <a:schemeClr val="accent1"/>
              </a:buClr>
            </a:pPr>
            <a:r>
              <a:rPr lang="en-US" sz="1600" dirty="0">
                <a:solidFill>
                  <a:schemeClr val="bg1">
                    <a:lumMod val="85000"/>
                  </a:schemeClr>
                </a:solidFill>
                <a:latin typeface="Consolas" panose="020B0609020204030204" pitchFamily="49" charset="0"/>
              </a:rPr>
              <a:t>{</a:t>
            </a:r>
          </a:p>
          <a:p>
            <a:pPr>
              <a:buClr>
                <a:schemeClr val="accent1"/>
              </a:buClr>
            </a:pPr>
            <a:r>
              <a:rPr lang="en-US" sz="1600" dirty="0">
                <a:solidFill>
                  <a:schemeClr val="bg1">
                    <a:lumMod val="85000"/>
                  </a:schemeClr>
                </a:solidFill>
                <a:latin typeface="Consolas" panose="020B0609020204030204" pitchFamily="49" charset="0"/>
              </a:rPr>
              <a:t>	</a:t>
            </a:r>
            <a:r>
              <a:rPr lang="en-US" sz="1600" dirty="0">
                <a:solidFill>
                  <a:srgbClr val="0070C0"/>
                </a:solidFill>
                <a:latin typeface="Consolas" panose="020B0609020204030204" pitchFamily="49" charset="0"/>
              </a:rPr>
              <a:t>if</a:t>
            </a:r>
            <a:r>
              <a:rPr lang="en-US" sz="1600" dirty="0">
                <a:solidFill>
                  <a:schemeClr val="bg1">
                    <a:lumMod val="85000"/>
                  </a:schemeClr>
                </a:solidFill>
                <a:latin typeface="Consolas" panose="020B0609020204030204" pitchFamily="49" charset="0"/>
              </a:rPr>
              <a:t>(</a:t>
            </a:r>
            <a:r>
              <a:rPr lang="en-US" sz="1600" dirty="0">
                <a:solidFill>
                  <a:schemeClr val="accent3"/>
                </a:solidFill>
                <a:latin typeface="Consolas" panose="020B0609020204030204" pitchFamily="49" charset="0"/>
              </a:rPr>
              <a:t>marks&lt;33</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 marks &lt;=90 AND marks &lt;33</a:t>
            </a:r>
          </a:p>
          <a:p>
            <a:pPr>
              <a:buClr>
                <a:schemeClr val="accent1"/>
              </a:buClr>
            </a:pPr>
            <a:r>
              <a:rPr lang="en-US" sz="1600" dirty="0">
                <a:solidFill>
                  <a:schemeClr val="bg1">
                    <a:lumMod val="85000"/>
                  </a:schemeClr>
                </a:solidFill>
                <a:latin typeface="Consolas" panose="020B0609020204030204" pitchFamily="49" charset="0"/>
              </a:rPr>
              <a:t>	{</a:t>
            </a:r>
          </a:p>
          <a:p>
            <a:pPr>
              <a:buClr>
                <a:schemeClr val="accent1"/>
              </a:buClr>
            </a:pPr>
            <a:r>
              <a:rPr lang="en-US" sz="1600" dirty="0">
                <a:solidFill>
                  <a:schemeClr val="bg1">
                    <a:lumMod val="85000"/>
                  </a:schemeClr>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 failed.");</a:t>
            </a:r>
          </a:p>
          <a:p>
            <a:pPr>
              <a:buClr>
                <a:schemeClr val="accent1"/>
              </a:buClr>
            </a:pPr>
            <a:r>
              <a:rPr lang="en-US" sz="1600" dirty="0">
                <a:solidFill>
                  <a:schemeClr val="bg1">
                    <a:lumMod val="85000"/>
                  </a:schemeClr>
                </a:solidFill>
                <a:latin typeface="Consolas" panose="020B0609020204030204" pitchFamily="49" charset="0"/>
              </a:rPr>
              <a:t>	}</a:t>
            </a:r>
          </a:p>
          <a:p>
            <a:pPr>
              <a:buClr>
                <a:schemeClr val="accent1"/>
              </a:buClr>
            </a:pPr>
            <a:r>
              <a:rPr lang="en-US" sz="1600" dirty="0">
                <a:solidFill>
                  <a:schemeClr val="bg1">
                    <a:lumMod val="85000"/>
                  </a:schemeClr>
                </a:solidFill>
                <a:latin typeface="Consolas" panose="020B0609020204030204" pitchFamily="49" charset="0"/>
              </a:rPr>
              <a:t>	</a:t>
            </a:r>
            <a:r>
              <a:rPr lang="en-US" sz="1600" dirty="0">
                <a:solidFill>
                  <a:srgbClr val="0070C0"/>
                </a:solidFill>
                <a:latin typeface="Consolas" panose="020B0609020204030204" pitchFamily="49" charset="0"/>
              </a:rPr>
              <a:t>else</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 marks &lt;=90 AND marks &gt;=33</a:t>
            </a:r>
          </a:p>
          <a:p>
            <a:pPr>
              <a:buClr>
                <a:schemeClr val="accent1"/>
              </a:buClr>
            </a:pPr>
            <a:r>
              <a:rPr lang="en-US" sz="1600" dirty="0">
                <a:solidFill>
                  <a:schemeClr val="bg1">
                    <a:lumMod val="85000"/>
                  </a:schemeClr>
                </a:solidFill>
                <a:latin typeface="Consolas" panose="020B0609020204030204" pitchFamily="49" charset="0"/>
              </a:rPr>
              <a:t>	{</a:t>
            </a:r>
          </a:p>
          <a:p>
            <a:pPr>
              <a:buClr>
                <a:schemeClr val="accent1"/>
              </a:buClr>
            </a:pPr>
            <a:r>
              <a:rPr lang="en-US" sz="1600" dirty="0">
                <a:solidFill>
                  <a:srgbClr val="FFC000"/>
                </a:solidFill>
                <a:latin typeface="Consolas" panose="020B0609020204030204" pitchFamily="49" charset="0"/>
              </a:rPr>
              <a:t>		</a:t>
            </a:r>
            <a:r>
              <a:rPr lang="en-US" sz="1600" dirty="0" err="1">
                <a:solidFill>
                  <a:srgbClr val="FFC000"/>
                </a:solidFill>
                <a:latin typeface="Consolas" panose="020B0609020204030204" pitchFamily="49" charset="0"/>
              </a:rPr>
              <a:t>Console</a:t>
            </a:r>
            <a:r>
              <a:rPr lang="en-US" sz="1600" dirty="0" err="1">
                <a:solidFill>
                  <a:schemeClr val="bg1">
                    <a:lumMod val="85000"/>
                  </a:schemeClr>
                </a:solidFill>
                <a:latin typeface="Consolas" panose="020B0609020204030204" pitchFamily="49" charset="0"/>
              </a:rPr>
              <a:t>.WriteLine</a:t>
            </a:r>
            <a:r>
              <a:rPr lang="en-US" sz="1600" dirty="0">
                <a:solidFill>
                  <a:schemeClr val="bg1">
                    <a:lumMod val="85000"/>
                  </a:schemeClr>
                </a:solidFill>
                <a:latin typeface="Consolas" panose="020B0609020204030204" pitchFamily="49" charset="0"/>
              </a:rPr>
              <a:t>("You missed A grade!");        </a:t>
            </a:r>
          </a:p>
          <a:p>
            <a:pPr>
              <a:buClr>
                <a:schemeClr val="accent1"/>
              </a:buClr>
            </a:pPr>
            <a:r>
              <a:rPr lang="en-US" sz="1600" dirty="0">
                <a:solidFill>
                  <a:schemeClr val="bg1">
                    <a:lumMod val="85000"/>
                  </a:schemeClr>
                </a:solidFill>
                <a:latin typeface="Consolas" panose="020B0609020204030204" pitchFamily="49" charset="0"/>
              </a:rPr>
              <a:t>	}</a:t>
            </a:r>
          </a:p>
          <a:p>
            <a:pPr>
              <a:buClr>
                <a:schemeClr val="accent1"/>
              </a:buClr>
            </a:pPr>
            <a:r>
              <a:rPr lang="en-US" sz="1600"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4599352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SWITCH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2292935"/>
          </a:xfrm>
          <a:prstGeom prst="rect">
            <a:avLst/>
          </a:prstGeom>
          <a:noFill/>
          <a:ln>
            <a:solidFill>
              <a:schemeClr val="bg1">
                <a:lumMod val="50000"/>
              </a:schemeClr>
            </a:solidFill>
          </a:ln>
        </p:spPr>
        <p:txBody>
          <a:bodyPr wrap="square" rtlCol="0">
            <a:spAutoFit/>
          </a:bodyPr>
          <a:lstStyle/>
          <a:p>
            <a:pPr>
              <a:buClr>
                <a:schemeClr val="accent1"/>
              </a:buClr>
            </a:pPr>
            <a:endParaRPr lang="en-US" sz="1100" dirty="0">
              <a:solidFill>
                <a:schemeClr val="bg1">
                  <a:lumMod val="85000"/>
                </a:schemeClr>
              </a:solidFill>
              <a:latin typeface="Consolas" panose="020B0609020204030204" pitchFamily="49" charset="0"/>
            </a:endParaRPr>
          </a:p>
          <a:p>
            <a:pPr>
              <a:buClr>
                <a:schemeClr val="accent1"/>
              </a:buClr>
            </a:pPr>
            <a:r>
              <a:rPr lang="en-US" sz="1100" dirty="0">
                <a:solidFill>
                  <a:schemeClr val="accent3"/>
                </a:solidFill>
                <a:latin typeface="Consolas" panose="020B0609020204030204" pitchFamily="49" charset="0"/>
              </a:rPr>
              <a:t>switch</a:t>
            </a:r>
            <a:r>
              <a:rPr lang="en-US" sz="1100" dirty="0">
                <a:solidFill>
                  <a:schemeClr val="bg1">
                    <a:lumMod val="85000"/>
                  </a:schemeClr>
                </a:solidFill>
                <a:latin typeface="Consolas" panose="020B0609020204030204" pitchFamily="49" charset="0"/>
              </a:rPr>
              <a:t>(value)</a:t>
            </a:r>
          </a:p>
          <a:p>
            <a:pPr>
              <a:buClr>
                <a:schemeClr val="accent1"/>
              </a:buClr>
            </a:pP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0:</a:t>
            </a:r>
          </a:p>
          <a:p>
            <a:pPr>
              <a:buClr>
                <a:schemeClr val="accent1"/>
              </a:buClr>
            </a:pPr>
            <a:r>
              <a:rPr lang="en-US" sz="1100" dirty="0">
                <a:solidFill>
                  <a:srgbClr val="008E40"/>
                </a:solidFill>
                <a:latin typeface="Consolas" panose="020B0609020204030204" pitchFamily="49" charset="0"/>
              </a:rPr>
              <a:t>		</a:t>
            </a:r>
            <a:r>
              <a:rPr lang="en-US" sz="1100" dirty="0">
                <a:solidFill>
                  <a:schemeClr val="bg1">
                    <a:lumMod val="95000"/>
                  </a:schemeClr>
                </a:solidFill>
                <a:latin typeface="Consolas" panose="020B0609020204030204" pitchFamily="49" charset="0"/>
              </a:rPr>
              <a:t>…</a:t>
            </a:r>
            <a:r>
              <a:rPr lang="en-US" sz="1100" dirty="0">
                <a:solidFill>
                  <a:srgbClr val="008E40"/>
                </a:solidFill>
                <a:latin typeface="Consolas" panose="020B0609020204030204" pitchFamily="49" charset="0"/>
              </a:rPr>
              <a:t> //do something</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1:</a:t>
            </a:r>
          </a:p>
          <a:p>
            <a:pPr>
              <a:buClr>
                <a:schemeClr val="accent1"/>
              </a:buClr>
            </a:pPr>
            <a:r>
              <a:rPr lang="en-US" sz="1100" dirty="0">
                <a:solidFill>
                  <a:srgbClr val="008E40"/>
                </a:solidFill>
                <a:latin typeface="Consolas" panose="020B0609020204030204" pitchFamily="49" charset="0"/>
              </a:rPr>
              <a:t>		</a:t>
            </a:r>
            <a:r>
              <a:rPr lang="en-US" sz="1100" dirty="0">
                <a:solidFill>
                  <a:schemeClr val="bg1">
                    <a:lumMod val="95000"/>
                  </a:schemeClr>
                </a:solidFill>
                <a:latin typeface="Consolas" panose="020B0609020204030204" pitchFamily="49" charset="0"/>
              </a:rPr>
              <a:t>… </a:t>
            </a:r>
            <a:r>
              <a:rPr lang="en-US" sz="1100" dirty="0">
                <a:solidFill>
                  <a:srgbClr val="008E40"/>
                </a:solidFill>
                <a:latin typeface="Consolas" panose="020B0609020204030204" pitchFamily="49" charset="0"/>
              </a:rPr>
              <a:t>//do something</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default</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bg1">
                    <a:lumMod val="95000"/>
                  </a:schemeClr>
                </a:solidFill>
                <a:latin typeface="Consolas" panose="020B0609020204030204" pitchFamily="49" charset="0"/>
              </a:rPr>
              <a:t>… </a:t>
            </a:r>
            <a:r>
              <a:rPr lang="en-US" sz="1100" dirty="0">
                <a:solidFill>
                  <a:srgbClr val="008E40"/>
                </a:solidFill>
                <a:latin typeface="Consolas" panose="020B0609020204030204" pitchFamily="49" charset="0"/>
              </a:rPr>
              <a:t>//do something</a:t>
            </a:r>
          </a:p>
          <a:p>
            <a:pPr>
              <a:buClr>
                <a:schemeClr val="accent1"/>
              </a:buClr>
            </a:pPr>
            <a:r>
              <a:rPr lang="en-US" sz="1100" dirty="0">
                <a:solidFill>
                  <a:schemeClr val="accent3"/>
                </a:solidFill>
                <a:latin typeface="Consolas" panose="020B0609020204030204" pitchFamily="49" charset="0"/>
              </a:rPr>
              <a:t>		break</a:t>
            </a:r>
            <a:r>
              <a:rPr lang="en-US" sz="1100" dirty="0">
                <a:solidFill>
                  <a:schemeClr val="bg1">
                    <a:lumMod val="85000"/>
                  </a:schemeClr>
                </a:solidFill>
                <a:latin typeface="Consolas" panose="020B0609020204030204" pitchFamily="49" charset="0"/>
              </a:rPr>
              <a:t>;		</a:t>
            </a:r>
          </a:p>
          <a:p>
            <a:pPr>
              <a:buClr>
                <a:schemeClr val="accent1"/>
              </a:buClr>
            </a:pPr>
            <a:r>
              <a:rPr lang="en-US" sz="1100"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3842284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SWITCH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3308598"/>
          </a:xfrm>
          <a:prstGeom prst="rect">
            <a:avLst/>
          </a:prstGeom>
          <a:noFill/>
          <a:ln>
            <a:solidFill>
              <a:schemeClr val="bg1">
                <a:lumMod val="50000"/>
              </a:schemeClr>
            </a:solidFill>
          </a:ln>
        </p:spPr>
        <p:txBody>
          <a:bodyPr wrap="square" rtlCol="0">
            <a:spAutoFit/>
          </a:bodyPr>
          <a:lstStyle/>
          <a:p>
            <a:pPr>
              <a:buClr>
                <a:schemeClr val="accent1"/>
              </a:buClr>
            </a:pPr>
            <a:r>
              <a:rPr lang="en-US" sz="1100" dirty="0">
                <a:solidFill>
                  <a:srgbClr val="0070C0"/>
                </a:solidFill>
                <a:latin typeface="Consolas" panose="020B0609020204030204" pitchFamily="49" charset="0"/>
              </a:rPr>
              <a:t>int </a:t>
            </a:r>
            <a:r>
              <a:rPr lang="en-US" sz="1100" dirty="0" err="1">
                <a:solidFill>
                  <a:schemeClr val="bg1">
                    <a:lumMod val="85000"/>
                  </a:schemeClr>
                </a:solidFill>
                <a:latin typeface="Consolas" panose="020B0609020204030204" pitchFamily="49" charset="0"/>
              </a:rPr>
              <a:t>dayOfWeek</a:t>
            </a:r>
            <a:r>
              <a:rPr lang="en-US" sz="1100" dirty="0">
                <a:solidFill>
                  <a:schemeClr val="bg1">
                    <a:lumMod val="85000"/>
                  </a:schemeClr>
                </a:solidFill>
                <a:latin typeface="Consolas" panose="020B0609020204030204" pitchFamily="49" charset="0"/>
              </a:rPr>
              <a:t> = 1;   </a:t>
            </a:r>
            <a:r>
              <a:rPr lang="en-US" sz="1100" dirty="0">
                <a:solidFill>
                  <a:srgbClr val="008E40"/>
                </a:solidFill>
                <a:latin typeface="Consolas" panose="020B0609020204030204" pitchFamily="49" charset="0"/>
              </a:rPr>
              <a:t>//0 – Sunday , 1 –Monday etc.</a:t>
            </a:r>
          </a:p>
          <a:p>
            <a:pPr>
              <a:buClr>
                <a:schemeClr val="accent1"/>
              </a:buClr>
            </a:pPr>
            <a:endParaRPr lang="en-US" sz="1100" dirty="0">
              <a:solidFill>
                <a:schemeClr val="bg1">
                  <a:lumMod val="85000"/>
                </a:schemeClr>
              </a:solidFill>
              <a:latin typeface="Consolas" panose="020B0609020204030204" pitchFamily="49" charset="0"/>
            </a:endParaRPr>
          </a:p>
          <a:p>
            <a:pPr>
              <a:buClr>
                <a:schemeClr val="accent1"/>
              </a:buClr>
            </a:pPr>
            <a:r>
              <a:rPr lang="en-US" sz="1100" dirty="0">
                <a:solidFill>
                  <a:schemeClr val="accent3"/>
                </a:solidFill>
                <a:latin typeface="Consolas" panose="020B0609020204030204" pitchFamily="49" charset="0"/>
              </a:rPr>
              <a:t>switch</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dayOfWeek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0:</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Sunday”);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1:</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Monday”);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	</a:t>
            </a:r>
          </a:p>
          <a:p>
            <a:pPr>
              <a:buClr>
                <a:schemeClr val="accent1"/>
              </a:buClr>
            </a:pPr>
            <a:r>
              <a:rPr lang="en-US" sz="1100" dirty="0">
                <a:solidFill>
                  <a:schemeClr val="bg1">
                    <a:lumMod val="85000"/>
                  </a:schemeClr>
                </a:solidFill>
                <a:latin typeface="Consolas" panose="020B0609020204030204" pitchFamily="49" charset="0"/>
              </a:rPr>
              <a:t>		…	</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7:</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Saturday!”);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default</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(“Invalid Input!”);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		</a:t>
            </a:r>
          </a:p>
          <a:p>
            <a:pPr>
              <a:buClr>
                <a:schemeClr val="accent1"/>
              </a:buClr>
            </a:pPr>
            <a:r>
              <a:rPr lang="en-US" sz="1100" dirty="0">
                <a:solidFill>
                  <a:schemeClr val="bg1">
                    <a:lumMod val="85000"/>
                  </a:schemeClr>
                </a:solidFill>
                <a:latin typeface="Consolas" panose="020B0609020204030204" pitchFamily="49" charset="0"/>
              </a:rPr>
              <a:t>}</a:t>
            </a:r>
          </a:p>
        </p:txBody>
      </p:sp>
      <p:sp>
        <p:nvSpPr>
          <p:cNvPr id="2" name="Rectangle: Rounded Corners 1">
            <a:extLst>
              <a:ext uri="{FF2B5EF4-FFF2-40B4-BE49-F238E27FC236}">
                <a16:creationId xmlns:a16="http://schemas.microsoft.com/office/drawing/2014/main" id="{5527FCDD-5B70-4920-859D-A48E968601C7}"/>
              </a:ext>
            </a:extLst>
          </p:cNvPr>
          <p:cNvSpPr/>
          <p:nvPr/>
        </p:nvSpPr>
        <p:spPr>
          <a:xfrm>
            <a:off x="3341594" y="4551829"/>
            <a:ext cx="3489512" cy="457200"/>
          </a:xfrm>
          <a:prstGeom prst="round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CBFDB717-D67A-4AEB-9712-E27C65191E89}"/>
              </a:ext>
            </a:extLst>
          </p:cNvPr>
          <p:cNvSpPr txBox="1"/>
          <p:nvPr/>
        </p:nvSpPr>
        <p:spPr>
          <a:xfrm>
            <a:off x="4472239" y="4626540"/>
            <a:ext cx="1228221" cy="307777"/>
          </a:xfrm>
          <a:prstGeom prst="rect">
            <a:avLst/>
          </a:prstGeom>
          <a:noFill/>
        </p:spPr>
        <p:txBody>
          <a:bodyPr wrap="none" rtlCol="0">
            <a:spAutoFit/>
          </a:bodyPr>
          <a:lstStyle/>
          <a:p>
            <a:r>
              <a:rPr lang="en-US" dirty="0">
                <a:solidFill>
                  <a:srgbClr val="7EC234"/>
                </a:solidFill>
              </a:rPr>
              <a:t>“Its Monday!”</a:t>
            </a:r>
          </a:p>
        </p:txBody>
      </p:sp>
    </p:spTree>
    <p:extLst>
      <p:ext uri="{BB962C8B-B14F-4D97-AF65-F5344CB8AC3E}">
        <p14:creationId xmlns:p14="http://schemas.microsoft.com/office/powerpoint/2010/main" val="42789896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SWITCH statement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3308598"/>
          </a:xfrm>
          <a:prstGeom prst="rect">
            <a:avLst/>
          </a:prstGeom>
          <a:noFill/>
          <a:ln>
            <a:solidFill>
              <a:schemeClr val="bg1">
                <a:lumMod val="50000"/>
              </a:schemeClr>
            </a:solidFill>
          </a:ln>
        </p:spPr>
        <p:txBody>
          <a:bodyPr wrap="square" rtlCol="0">
            <a:spAutoFit/>
          </a:bodyPr>
          <a:lstStyle/>
          <a:p>
            <a:pPr>
              <a:buClr>
                <a:schemeClr val="accent1"/>
              </a:buClr>
            </a:pPr>
            <a:r>
              <a:rPr lang="en-US" sz="1100" dirty="0">
                <a:solidFill>
                  <a:srgbClr val="0070C0"/>
                </a:solidFill>
                <a:latin typeface="Consolas" panose="020B0609020204030204" pitchFamily="49" charset="0"/>
              </a:rPr>
              <a:t>int </a:t>
            </a:r>
            <a:r>
              <a:rPr lang="en-US" sz="1100" dirty="0" err="1">
                <a:solidFill>
                  <a:schemeClr val="bg1">
                    <a:lumMod val="85000"/>
                  </a:schemeClr>
                </a:solidFill>
                <a:latin typeface="Consolas" panose="020B0609020204030204" pitchFamily="49" charset="0"/>
              </a:rPr>
              <a:t>dayOfWeek</a:t>
            </a:r>
            <a:r>
              <a:rPr lang="en-US" sz="1100" dirty="0">
                <a:solidFill>
                  <a:schemeClr val="bg1">
                    <a:lumMod val="85000"/>
                  </a:schemeClr>
                </a:solidFill>
                <a:latin typeface="Consolas" panose="020B0609020204030204" pitchFamily="49" charset="0"/>
              </a:rPr>
              <a:t> = 100;   </a:t>
            </a:r>
            <a:r>
              <a:rPr lang="en-US" sz="1100" dirty="0">
                <a:solidFill>
                  <a:srgbClr val="008E40"/>
                </a:solidFill>
                <a:latin typeface="Consolas" panose="020B0609020204030204" pitchFamily="49" charset="0"/>
              </a:rPr>
              <a:t>//0 – Sunday , 1 –Monday etc.</a:t>
            </a:r>
          </a:p>
          <a:p>
            <a:pPr>
              <a:buClr>
                <a:schemeClr val="accent1"/>
              </a:buClr>
            </a:pPr>
            <a:endParaRPr lang="en-US" sz="1100" dirty="0">
              <a:solidFill>
                <a:schemeClr val="bg1">
                  <a:lumMod val="85000"/>
                </a:schemeClr>
              </a:solidFill>
              <a:latin typeface="Consolas" panose="020B0609020204030204" pitchFamily="49" charset="0"/>
            </a:endParaRPr>
          </a:p>
          <a:p>
            <a:pPr>
              <a:buClr>
                <a:schemeClr val="accent1"/>
              </a:buClr>
            </a:pPr>
            <a:r>
              <a:rPr lang="en-US" sz="1100" dirty="0">
                <a:solidFill>
                  <a:schemeClr val="accent3"/>
                </a:solidFill>
                <a:latin typeface="Consolas" panose="020B0609020204030204" pitchFamily="49" charset="0"/>
              </a:rPr>
              <a:t>switch</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dayOfWeek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0:</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Sunday”);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1:</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Monday”);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	</a:t>
            </a:r>
          </a:p>
          <a:p>
            <a:pPr>
              <a:buClr>
                <a:schemeClr val="accent1"/>
              </a:buClr>
            </a:pPr>
            <a:r>
              <a:rPr lang="en-US" sz="1100" dirty="0">
                <a:solidFill>
                  <a:schemeClr val="bg1">
                    <a:lumMod val="85000"/>
                  </a:schemeClr>
                </a:solidFill>
                <a:latin typeface="Consolas" panose="020B0609020204030204" pitchFamily="49" charset="0"/>
              </a:rPr>
              <a:t>		…	</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case</a:t>
            </a:r>
            <a:r>
              <a:rPr lang="en-US" sz="1100" dirty="0">
                <a:solidFill>
                  <a:schemeClr val="bg1">
                    <a:lumMod val="85000"/>
                  </a:schemeClr>
                </a:solidFill>
                <a:latin typeface="Consolas" panose="020B0609020204030204" pitchFamily="49" charset="0"/>
              </a:rPr>
              <a:t> 7:</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(“It’s Saturday!”);</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default</a:t>
            </a:r>
            <a:r>
              <a:rPr lang="en-US" sz="1100" dirty="0">
                <a:solidFill>
                  <a:schemeClr val="bg1">
                    <a:lumMod val="85000"/>
                  </a:schemeClr>
                </a:solidFill>
                <a:latin typeface="Consolas" panose="020B0609020204030204" pitchFamily="49" charset="0"/>
              </a:rPr>
              <a:t>:</a:t>
            </a:r>
          </a:p>
          <a:p>
            <a:pPr>
              <a:buClr>
                <a:schemeClr val="accent1"/>
              </a:buClr>
            </a:pPr>
            <a:r>
              <a:rPr lang="en-US" sz="1100" dirty="0">
                <a:solidFill>
                  <a:schemeClr val="bg1">
                    <a:lumMod val="85000"/>
                  </a:schemeClr>
                </a:solidFill>
                <a:latin typeface="Consolas" panose="020B0609020204030204" pitchFamily="49" charset="0"/>
              </a:rPr>
              <a:t>		</a:t>
            </a:r>
            <a:r>
              <a:rPr lang="en-US" sz="1100" dirty="0" err="1">
                <a:solidFill>
                  <a:srgbClr val="FFC000"/>
                </a:solidFill>
                <a:latin typeface="Consolas" panose="020B0609020204030204" pitchFamily="49" charset="0"/>
              </a:rPr>
              <a:t>Console</a:t>
            </a:r>
            <a:r>
              <a:rPr lang="en-US" sz="1100" dirty="0" err="1">
                <a:solidFill>
                  <a:schemeClr val="bg1">
                    <a:lumMod val="85000"/>
                  </a:schemeClr>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(“Invalid Input!”);</a:t>
            </a:r>
          </a:p>
          <a:p>
            <a:pPr>
              <a:buClr>
                <a:schemeClr val="accent1"/>
              </a:buClr>
            </a:pP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break</a:t>
            </a:r>
            <a:r>
              <a:rPr lang="en-US" sz="1100" dirty="0">
                <a:solidFill>
                  <a:schemeClr val="bg1">
                    <a:lumMod val="85000"/>
                  </a:schemeClr>
                </a:solidFill>
                <a:latin typeface="Consolas" panose="020B0609020204030204" pitchFamily="49" charset="0"/>
              </a:rPr>
              <a:t>;		</a:t>
            </a:r>
          </a:p>
          <a:p>
            <a:pPr>
              <a:buClr>
                <a:schemeClr val="accent1"/>
              </a:buClr>
            </a:pPr>
            <a:r>
              <a:rPr lang="en-US" sz="1100" dirty="0">
                <a:solidFill>
                  <a:schemeClr val="bg1">
                    <a:lumMod val="85000"/>
                  </a:schemeClr>
                </a:solidFill>
                <a:latin typeface="Consolas" panose="020B0609020204030204" pitchFamily="49" charset="0"/>
              </a:rPr>
              <a:t>}</a:t>
            </a:r>
          </a:p>
        </p:txBody>
      </p:sp>
      <p:sp>
        <p:nvSpPr>
          <p:cNvPr id="2" name="Rectangle: Rounded Corners 1">
            <a:extLst>
              <a:ext uri="{FF2B5EF4-FFF2-40B4-BE49-F238E27FC236}">
                <a16:creationId xmlns:a16="http://schemas.microsoft.com/office/drawing/2014/main" id="{5527FCDD-5B70-4920-859D-A48E968601C7}"/>
              </a:ext>
            </a:extLst>
          </p:cNvPr>
          <p:cNvSpPr/>
          <p:nvPr/>
        </p:nvSpPr>
        <p:spPr>
          <a:xfrm>
            <a:off x="3341594" y="4551829"/>
            <a:ext cx="3489512" cy="457200"/>
          </a:xfrm>
          <a:prstGeom prst="round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CBFDB717-D67A-4AEB-9712-E27C65191E89}"/>
              </a:ext>
            </a:extLst>
          </p:cNvPr>
          <p:cNvSpPr txBox="1"/>
          <p:nvPr/>
        </p:nvSpPr>
        <p:spPr>
          <a:xfrm>
            <a:off x="4472239" y="4626540"/>
            <a:ext cx="1317990" cy="307777"/>
          </a:xfrm>
          <a:prstGeom prst="rect">
            <a:avLst/>
          </a:prstGeom>
          <a:noFill/>
        </p:spPr>
        <p:txBody>
          <a:bodyPr wrap="none" rtlCol="0">
            <a:spAutoFit/>
          </a:bodyPr>
          <a:lstStyle/>
          <a:p>
            <a:r>
              <a:rPr lang="en-US" dirty="0">
                <a:solidFill>
                  <a:srgbClr val="7EC234"/>
                </a:solidFill>
              </a:rPr>
              <a:t>“Invalid Input!”</a:t>
            </a:r>
          </a:p>
        </p:txBody>
      </p:sp>
    </p:spTree>
    <p:extLst>
      <p:ext uri="{BB962C8B-B14F-4D97-AF65-F5344CB8AC3E}">
        <p14:creationId xmlns:p14="http://schemas.microsoft.com/office/powerpoint/2010/main" val="390074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Loops</a:t>
            </a:r>
            <a:endParaRPr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Tree>
    <p:extLst>
      <p:ext uri="{BB962C8B-B14F-4D97-AF65-F5344CB8AC3E}">
        <p14:creationId xmlns:p14="http://schemas.microsoft.com/office/powerpoint/2010/main" val="3344982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Loops in C#</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1889556"/>
          </a:xfrm>
          <a:prstGeom prst="rect">
            <a:avLst/>
          </a:prstGeom>
          <a:noFill/>
          <a:ln>
            <a:solidFill>
              <a:schemeClr val="bg1">
                <a:lumMod val="50000"/>
              </a:schemeClr>
            </a:solidFill>
          </a:ln>
        </p:spPr>
        <p:txBody>
          <a:bodyPr wrap="square" rtlCol="0">
            <a:spAutoFit/>
          </a:bodyPr>
          <a:lstStyle/>
          <a:p>
            <a:pPr marL="171450" indent="-171450">
              <a:lnSpc>
                <a:spcPct val="150000"/>
              </a:lnSpc>
              <a:buClr>
                <a:schemeClr val="accent1"/>
              </a:buClr>
              <a:buFont typeface="Wingdings" panose="05000000000000000000" pitchFamily="2" charset="2"/>
              <a:buChar char="§"/>
            </a:pPr>
            <a:r>
              <a:rPr lang="en-US" sz="2000" dirty="0">
                <a:solidFill>
                  <a:schemeClr val="bg1">
                    <a:lumMod val="85000"/>
                  </a:schemeClr>
                </a:solidFill>
                <a:latin typeface="Consolas" panose="020B0609020204030204" pitchFamily="49" charset="0"/>
              </a:rPr>
              <a:t> while loop</a:t>
            </a:r>
          </a:p>
          <a:p>
            <a:pPr marL="171450" indent="-171450">
              <a:lnSpc>
                <a:spcPct val="150000"/>
              </a:lnSpc>
              <a:buClr>
                <a:schemeClr val="accent1"/>
              </a:buClr>
              <a:buFont typeface="Wingdings" panose="05000000000000000000" pitchFamily="2" charset="2"/>
              <a:buChar char="§"/>
            </a:pPr>
            <a:r>
              <a:rPr lang="en-US" sz="2000" dirty="0">
                <a:solidFill>
                  <a:schemeClr val="bg1">
                    <a:lumMod val="85000"/>
                  </a:schemeClr>
                </a:solidFill>
                <a:latin typeface="Consolas" panose="020B0609020204030204" pitchFamily="49" charset="0"/>
              </a:rPr>
              <a:t> do while loop</a:t>
            </a:r>
          </a:p>
          <a:p>
            <a:pPr marL="171450" indent="-171450">
              <a:lnSpc>
                <a:spcPct val="150000"/>
              </a:lnSpc>
              <a:buClr>
                <a:schemeClr val="accent1"/>
              </a:buClr>
              <a:buFont typeface="Wingdings" panose="05000000000000000000" pitchFamily="2" charset="2"/>
              <a:buChar char="§"/>
            </a:pPr>
            <a:r>
              <a:rPr lang="en-US" sz="2000" dirty="0">
                <a:solidFill>
                  <a:schemeClr val="bg1">
                    <a:lumMod val="85000"/>
                  </a:schemeClr>
                </a:solidFill>
                <a:latin typeface="Consolas" panose="020B0609020204030204" pitchFamily="49" charset="0"/>
              </a:rPr>
              <a:t> for loop</a:t>
            </a:r>
          </a:p>
          <a:p>
            <a:pPr marL="171450" indent="-171450">
              <a:lnSpc>
                <a:spcPct val="150000"/>
              </a:lnSpc>
              <a:buClr>
                <a:schemeClr val="accent1"/>
              </a:buClr>
              <a:buFont typeface="Wingdings" panose="05000000000000000000" pitchFamily="2" charset="2"/>
              <a:buChar char="§"/>
            </a:pPr>
            <a:r>
              <a:rPr lang="en-US" sz="2000" dirty="0">
                <a:solidFill>
                  <a:schemeClr val="bg1">
                    <a:lumMod val="85000"/>
                  </a:schemeClr>
                </a:solidFill>
                <a:latin typeface="Consolas" panose="020B0609020204030204" pitchFamily="49" charset="0"/>
              </a:rPr>
              <a:t> foreach loop</a:t>
            </a:r>
          </a:p>
        </p:txBody>
      </p:sp>
    </p:spTree>
    <p:extLst>
      <p:ext uri="{BB962C8B-B14F-4D97-AF65-F5344CB8AC3E}">
        <p14:creationId xmlns:p14="http://schemas.microsoft.com/office/powerpoint/2010/main" val="20018519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While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1323439"/>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while</a:t>
            </a:r>
            <a:r>
              <a:rPr lang="en-US" sz="2000" dirty="0">
                <a:solidFill>
                  <a:schemeClr val="bg1">
                    <a:lumMod val="85000"/>
                  </a:schemeClr>
                </a:solidFill>
                <a:latin typeface="Consolas" panose="020B0609020204030204" pitchFamily="49" charset="0"/>
              </a:rPr>
              <a:t> (</a:t>
            </a:r>
            <a:r>
              <a:rPr lang="en-US" sz="2000" dirty="0">
                <a:solidFill>
                  <a:srgbClr val="FFC000"/>
                </a:solidFill>
                <a:latin typeface="Consolas" panose="020B0609020204030204" pitchFamily="49" charset="0"/>
              </a:rPr>
              <a:t>condition</a:t>
            </a: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008E40"/>
                </a:solidFill>
                <a:latin typeface="Consolas" panose="020B0609020204030204" pitchFamily="49" charset="0"/>
              </a:rPr>
              <a:t>// code to be executed if condition is true</a:t>
            </a:r>
          </a:p>
          <a:p>
            <a:pPr>
              <a:buClr>
                <a:schemeClr val="accent1"/>
              </a:buClr>
            </a:pPr>
            <a:r>
              <a:rPr lang="en-US" sz="2000" dirty="0">
                <a:solidFill>
                  <a:schemeClr val="bg1">
                    <a:lumMod val="85000"/>
                  </a:schemeClr>
                </a:solidFill>
                <a:latin typeface="Consolas" panose="020B0609020204030204" pitchFamily="49" charset="0"/>
              </a:rPr>
              <a:t>}</a:t>
            </a:r>
          </a:p>
        </p:txBody>
      </p:sp>
    </p:spTree>
    <p:extLst>
      <p:ext uri="{BB962C8B-B14F-4D97-AF65-F5344CB8AC3E}">
        <p14:creationId xmlns:p14="http://schemas.microsoft.com/office/powerpoint/2010/main" val="3837494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While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1938992"/>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int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=0;</a:t>
            </a:r>
          </a:p>
          <a:p>
            <a:pPr>
              <a:buClr>
                <a:schemeClr val="accent1"/>
              </a:buClr>
            </a:pPr>
            <a:r>
              <a:rPr lang="en-US" sz="2000" dirty="0">
                <a:solidFill>
                  <a:srgbClr val="0070C0"/>
                </a:solidFill>
                <a:latin typeface="Consolas" panose="020B0609020204030204" pitchFamily="49" charset="0"/>
              </a:rPr>
              <a:t>while</a:t>
            </a: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i</a:t>
            </a:r>
            <a:r>
              <a:rPr lang="en-US" sz="2000" dirty="0">
                <a:solidFill>
                  <a:srgbClr val="FFC000"/>
                </a:solidFill>
                <a:latin typeface="Consolas" panose="020B0609020204030204" pitchFamily="49" charset="0"/>
              </a:rPr>
              <a:t>&lt;3</a:t>
            </a: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Console</a:t>
            </a:r>
            <a:r>
              <a:rPr lang="en-US" sz="2000" dirty="0" err="1">
                <a:solidFill>
                  <a:schemeClr val="bg1">
                    <a:lumMod val="85000"/>
                  </a:schemeClr>
                </a:solidFill>
                <a:latin typeface="Consolas" panose="020B0609020204030204" pitchFamily="49" charset="0"/>
              </a:rPr>
              <a:t>.WriteLine</a:t>
            </a:r>
            <a:r>
              <a:rPr lang="en-US" sz="2000" dirty="0">
                <a:solidFill>
                  <a:schemeClr val="bg1">
                    <a:lumMod val="85000"/>
                  </a:schemeClr>
                </a:solidFill>
                <a:latin typeface="Consolas" panose="020B0609020204030204" pitchFamily="49" charset="0"/>
              </a:rPr>
              <a:t>(</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a:t>
            </a:r>
          </a:p>
        </p:txBody>
      </p:sp>
      <p:sp>
        <p:nvSpPr>
          <p:cNvPr id="2" name="Rectangle 1">
            <a:extLst>
              <a:ext uri="{FF2B5EF4-FFF2-40B4-BE49-F238E27FC236}">
                <a16:creationId xmlns:a16="http://schemas.microsoft.com/office/drawing/2014/main" id="{083796B2-6817-4B82-A7FC-12A3729A43C5}"/>
              </a:ext>
            </a:extLst>
          </p:cNvPr>
          <p:cNvSpPr/>
          <p:nvPr/>
        </p:nvSpPr>
        <p:spPr>
          <a:xfrm>
            <a:off x="7369820" y="1680420"/>
            <a:ext cx="726141" cy="793376"/>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B7D20B00-6EC4-48EF-8B77-30885E116145}"/>
              </a:ext>
            </a:extLst>
          </p:cNvPr>
          <p:cNvSpPr txBox="1"/>
          <p:nvPr/>
        </p:nvSpPr>
        <p:spPr>
          <a:xfrm>
            <a:off x="7590865" y="1707776"/>
            <a:ext cx="284052" cy="738664"/>
          </a:xfrm>
          <a:prstGeom prst="rect">
            <a:avLst/>
          </a:prstGeom>
          <a:noFill/>
        </p:spPr>
        <p:txBody>
          <a:bodyPr wrap="none" rtlCol="0">
            <a:spAutoFit/>
          </a:bodyPr>
          <a:lstStyle/>
          <a:p>
            <a:r>
              <a:rPr lang="en-US" dirty="0">
                <a:solidFill>
                  <a:srgbClr val="7EC234"/>
                </a:solidFill>
              </a:rPr>
              <a:t>0</a:t>
            </a:r>
          </a:p>
          <a:p>
            <a:r>
              <a:rPr lang="en-US" dirty="0">
                <a:solidFill>
                  <a:srgbClr val="7EC234"/>
                </a:solidFill>
              </a:rPr>
              <a:t>1</a:t>
            </a:r>
          </a:p>
          <a:p>
            <a:r>
              <a:rPr lang="en-US" dirty="0">
                <a:solidFill>
                  <a:srgbClr val="7EC234"/>
                </a:solidFill>
              </a:rPr>
              <a:t>2</a:t>
            </a:r>
          </a:p>
        </p:txBody>
      </p:sp>
      <p:sp>
        <p:nvSpPr>
          <p:cNvPr id="4" name="TextBox 3">
            <a:extLst>
              <a:ext uri="{FF2B5EF4-FFF2-40B4-BE49-F238E27FC236}">
                <a16:creationId xmlns:a16="http://schemas.microsoft.com/office/drawing/2014/main" id="{369A8944-24EC-4893-A5AC-F04AE32E2A6B}"/>
              </a:ext>
            </a:extLst>
          </p:cNvPr>
          <p:cNvSpPr txBox="1"/>
          <p:nvPr/>
        </p:nvSpPr>
        <p:spPr>
          <a:xfrm>
            <a:off x="7369820" y="1399999"/>
            <a:ext cx="721672" cy="307777"/>
          </a:xfrm>
          <a:prstGeom prst="rect">
            <a:avLst/>
          </a:prstGeom>
          <a:noFill/>
        </p:spPr>
        <p:txBody>
          <a:bodyPr wrap="none" rtlCol="0">
            <a:spAutoFit/>
          </a:bodyPr>
          <a:lstStyle/>
          <a:p>
            <a:r>
              <a:rPr lang="en-US" dirty="0">
                <a:solidFill>
                  <a:schemeClr val="bg1">
                    <a:lumMod val="75000"/>
                  </a:schemeClr>
                </a:solidFill>
              </a:rPr>
              <a:t>Output</a:t>
            </a:r>
          </a:p>
        </p:txBody>
      </p:sp>
    </p:spTree>
    <p:extLst>
      <p:ext uri="{BB962C8B-B14F-4D97-AF65-F5344CB8AC3E}">
        <p14:creationId xmlns:p14="http://schemas.microsoft.com/office/powerpoint/2010/main" val="42686149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Do-While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911290" cy="2246769"/>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do</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008E40"/>
                </a:solidFill>
                <a:latin typeface="Consolas" panose="020B0609020204030204" pitchFamily="49" charset="0"/>
              </a:rPr>
              <a:t>// code to be executed unless condition is false</a:t>
            </a:r>
          </a:p>
          <a:p>
            <a:pPr lvl="2">
              <a:buClr>
                <a:schemeClr val="accent1"/>
              </a:buClr>
            </a:pPr>
            <a:r>
              <a:rPr lang="en-US" sz="2000" dirty="0">
                <a:solidFill>
                  <a:srgbClr val="008E40"/>
                </a:solidFill>
                <a:latin typeface="Consolas" panose="020B0609020204030204" pitchFamily="49" charset="0"/>
              </a:rPr>
              <a:t>	// checks condition after first execution</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rgbClr val="0070C0"/>
                </a:solidFill>
                <a:latin typeface="Consolas" panose="020B0609020204030204" pitchFamily="49" charset="0"/>
              </a:rPr>
              <a:t>while</a:t>
            </a:r>
            <a:r>
              <a:rPr lang="en-US" sz="2000" dirty="0">
                <a:solidFill>
                  <a:schemeClr val="bg1">
                    <a:lumMod val="85000"/>
                  </a:schemeClr>
                </a:solidFill>
                <a:latin typeface="Consolas" panose="020B0609020204030204" pitchFamily="49" charset="0"/>
              </a:rPr>
              <a:t> (</a:t>
            </a:r>
            <a:r>
              <a:rPr lang="en-US" sz="2000" dirty="0">
                <a:solidFill>
                  <a:srgbClr val="FFC000"/>
                </a:solidFill>
                <a:latin typeface="Consolas" panose="020B0609020204030204" pitchFamily="49" charset="0"/>
              </a:rPr>
              <a:t>condition</a:t>
            </a: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75412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499A02-2060-C5B1-4D8B-E700AF620A54}"/>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3BD674-A591-893C-BEB5-8D753BC23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 name="Picture 3" descr="A picture containing text&#10;&#10;Description automatically generated">
            <a:extLst>
              <a:ext uri="{FF2B5EF4-FFF2-40B4-BE49-F238E27FC236}">
                <a16:creationId xmlns:a16="http://schemas.microsoft.com/office/drawing/2014/main" id="{3CBBC285-07A9-D6A2-823A-829622E9C5CD}"/>
              </a:ext>
            </a:extLst>
          </p:cNvPr>
          <p:cNvPicPr>
            <a:picLocks noChangeAspect="1"/>
          </p:cNvPicPr>
          <p:nvPr/>
        </p:nvPicPr>
        <p:blipFill>
          <a:blip r:embed="rId2"/>
          <a:stretch>
            <a:fillRect/>
          </a:stretch>
        </p:blipFill>
        <p:spPr>
          <a:xfrm>
            <a:off x="714375" y="0"/>
            <a:ext cx="7715250" cy="5143500"/>
          </a:xfrm>
          <a:prstGeom prst="rect">
            <a:avLst/>
          </a:prstGeom>
        </p:spPr>
      </p:pic>
    </p:spTree>
    <p:extLst>
      <p:ext uri="{BB962C8B-B14F-4D97-AF65-F5344CB8AC3E}">
        <p14:creationId xmlns:p14="http://schemas.microsoft.com/office/powerpoint/2010/main" val="3016698228"/>
      </p:ext>
    </p:extLst>
  </p:cSld>
  <p:clrMapOvr>
    <a:masterClrMapping/>
  </p:clrMapOvr>
  <p:transition spd="slow">
    <p:randomBar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Do-While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2554545"/>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int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=0;</a:t>
            </a:r>
          </a:p>
          <a:p>
            <a:pPr>
              <a:buClr>
                <a:schemeClr val="accent1"/>
              </a:buClr>
            </a:pPr>
            <a:r>
              <a:rPr lang="en-US" sz="2000" dirty="0">
                <a:solidFill>
                  <a:srgbClr val="0070C0"/>
                </a:solidFill>
                <a:latin typeface="Consolas" panose="020B0609020204030204" pitchFamily="49" charset="0"/>
              </a:rPr>
              <a:t>do</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Console</a:t>
            </a:r>
            <a:r>
              <a:rPr lang="en-US" sz="2000" dirty="0" err="1">
                <a:solidFill>
                  <a:schemeClr val="bg1">
                    <a:lumMod val="85000"/>
                  </a:schemeClr>
                </a:solidFill>
                <a:latin typeface="Consolas" panose="020B0609020204030204" pitchFamily="49" charset="0"/>
              </a:rPr>
              <a:t>.WriteLine</a:t>
            </a:r>
            <a:r>
              <a:rPr lang="en-US" sz="2000" dirty="0">
                <a:solidFill>
                  <a:schemeClr val="bg1">
                    <a:lumMod val="85000"/>
                  </a:schemeClr>
                </a:solidFill>
                <a:latin typeface="Consolas" panose="020B0609020204030204" pitchFamily="49" charset="0"/>
              </a:rPr>
              <a:t>(</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rgbClr val="0070C0"/>
                </a:solidFill>
                <a:latin typeface="Consolas" panose="020B0609020204030204" pitchFamily="49" charset="0"/>
              </a:rPr>
              <a:t>while</a:t>
            </a: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i</a:t>
            </a:r>
            <a:r>
              <a:rPr lang="en-US" sz="2000" dirty="0">
                <a:solidFill>
                  <a:srgbClr val="FFC000"/>
                </a:solidFill>
                <a:latin typeface="Consolas" panose="020B0609020204030204" pitchFamily="49" charset="0"/>
              </a:rPr>
              <a:t>&lt;3</a:t>
            </a: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
        <p:nvSpPr>
          <p:cNvPr id="2" name="Rectangle 1">
            <a:extLst>
              <a:ext uri="{FF2B5EF4-FFF2-40B4-BE49-F238E27FC236}">
                <a16:creationId xmlns:a16="http://schemas.microsoft.com/office/drawing/2014/main" id="{083796B2-6817-4B82-A7FC-12A3729A43C5}"/>
              </a:ext>
            </a:extLst>
          </p:cNvPr>
          <p:cNvSpPr/>
          <p:nvPr/>
        </p:nvSpPr>
        <p:spPr>
          <a:xfrm>
            <a:off x="7369820" y="1680420"/>
            <a:ext cx="726141" cy="793376"/>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B7D20B00-6EC4-48EF-8B77-30885E116145}"/>
              </a:ext>
            </a:extLst>
          </p:cNvPr>
          <p:cNvSpPr txBox="1"/>
          <p:nvPr/>
        </p:nvSpPr>
        <p:spPr>
          <a:xfrm>
            <a:off x="7590865" y="1707776"/>
            <a:ext cx="284052" cy="738664"/>
          </a:xfrm>
          <a:prstGeom prst="rect">
            <a:avLst/>
          </a:prstGeom>
          <a:noFill/>
        </p:spPr>
        <p:txBody>
          <a:bodyPr wrap="none" rtlCol="0">
            <a:spAutoFit/>
          </a:bodyPr>
          <a:lstStyle/>
          <a:p>
            <a:r>
              <a:rPr lang="en-US" dirty="0">
                <a:solidFill>
                  <a:srgbClr val="7EC234"/>
                </a:solidFill>
              </a:rPr>
              <a:t>0</a:t>
            </a:r>
          </a:p>
          <a:p>
            <a:r>
              <a:rPr lang="en-US" dirty="0">
                <a:solidFill>
                  <a:srgbClr val="7EC234"/>
                </a:solidFill>
              </a:rPr>
              <a:t>1</a:t>
            </a:r>
          </a:p>
          <a:p>
            <a:r>
              <a:rPr lang="en-US" dirty="0">
                <a:solidFill>
                  <a:srgbClr val="7EC234"/>
                </a:solidFill>
              </a:rPr>
              <a:t>2</a:t>
            </a:r>
          </a:p>
        </p:txBody>
      </p:sp>
      <p:sp>
        <p:nvSpPr>
          <p:cNvPr id="4" name="TextBox 3">
            <a:extLst>
              <a:ext uri="{FF2B5EF4-FFF2-40B4-BE49-F238E27FC236}">
                <a16:creationId xmlns:a16="http://schemas.microsoft.com/office/drawing/2014/main" id="{369A8944-24EC-4893-A5AC-F04AE32E2A6B}"/>
              </a:ext>
            </a:extLst>
          </p:cNvPr>
          <p:cNvSpPr txBox="1"/>
          <p:nvPr/>
        </p:nvSpPr>
        <p:spPr>
          <a:xfrm>
            <a:off x="7369820" y="1399999"/>
            <a:ext cx="721672" cy="307777"/>
          </a:xfrm>
          <a:prstGeom prst="rect">
            <a:avLst/>
          </a:prstGeom>
          <a:noFill/>
        </p:spPr>
        <p:txBody>
          <a:bodyPr wrap="none" rtlCol="0">
            <a:spAutoFit/>
          </a:bodyPr>
          <a:lstStyle/>
          <a:p>
            <a:r>
              <a:rPr lang="en-US" dirty="0">
                <a:solidFill>
                  <a:schemeClr val="bg1">
                    <a:lumMod val="75000"/>
                  </a:schemeClr>
                </a:solidFill>
              </a:rPr>
              <a:t>Output</a:t>
            </a:r>
          </a:p>
        </p:txBody>
      </p:sp>
    </p:spTree>
    <p:extLst>
      <p:ext uri="{BB962C8B-B14F-4D97-AF65-F5344CB8AC3E}">
        <p14:creationId xmlns:p14="http://schemas.microsoft.com/office/powerpoint/2010/main" val="26465858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Do-While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28651"/>
            <a:ext cx="7478761" cy="2554545"/>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int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=100;</a:t>
            </a:r>
          </a:p>
          <a:p>
            <a:pPr>
              <a:buClr>
                <a:schemeClr val="accent1"/>
              </a:buClr>
            </a:pPr>
            <a:r>
              <a:rPr lang="en-US" sz="2000" dirty="0">
                <a:solidFill>
                  <a:srgbClr val="0070C0"/>
                </a:solidFill>
                <a:latin typeface="Consolas" panose="020B0609020204030204" pitchFamily="49" charset="0"/>
              </a:rPr>
              <a:t>do</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Console</a:t>
            </a:r>
            <a:r>
              <a:rPr lang="en-US" sz="2000" dirty="0" err="1">
                <a:solidFill>
                  <a:schemeClr val="bg1">
                    <a:lumMod val="85000"/>
                  </a:schemeClr>
                </a:solidFill>
                <a:latin typeface="Consolas" panose="020B0609020204030204" pitchFamily="49" charset="0"/>
              </a:rPr>
              <a:t>.WriteLine</a:t>
            </a:r>
            <a:r>
              <a:rPr lang="en-US" sz="2000" dirty="0">
                <a:solidFill>
                  <a:schemeClr val="bg1">
                    <a:lumMod val="85000"/>
                  </a:schemeClr>
                </a:solidFill>
                <a:latin typeface="Consolas" panose="020B0609020204030204" pitchFamily="49" charset="0"/>
              </a:rPr>
              <a:t>(</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r>
              <a:rPr lang="en-US" sz="2000" dirty="0">
                <a:solidFill>
                  <a:srgbClr val="0070C0"/>
                </a:solidFill>
                <a:latin typeface="Consolas" panose="020B0609020204030204" pitchFamily="49" charset="0"/>
              </a:rPr>
              <a:t>while</a:t>
            </a:r>
            <a:r>
              <a:rPr lang="en-US" sz="2000" dirty="0">
                <a:solidFill>
                  <a:schemeClr val="bg1">
                    <a:lumMod val="85000"/>
                  </a:schemeClr>
                </a:solidFill>
                <a:latin typeface="Consolas" panose="020B0609020204030204" pitchFamily="49" charset="0"/>
              </a:rPr>
              <a:t> (</a:t>
            </a:r>
            <a:r>
              <a:rPr lang="en-US" sz="2000" dirty="0" err="1">
                <a:solidFill>
                  <a:srgbClr val="FFC000"/>
                </a:solidFill>
                <a:latin typeface="Consolas" panose="020B0609020204030204" pitchFamily="49" charset="0"/>
              </a:rPr>
              <a:t>i</a:t>
            </a:r>
            <a:r>
              <a:rPr lang="en-US" sz="2000" dirty="0">
                <a:solidFill>
                  <a:srgbClr val="FFC000"/>
                </a:solidFill>
                <a:latin typeface="Consolas" panose="020B0609020204030204" pitchFamily="49" charset="0"/>
              </a:rPr>
              <a:t>&lt;3</a:t>
            </a: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
        <p:nvSpPr>
          <p:cNvPr id="2" name="Rectangle 1">
            <a:extLst>
              <a:ext uri="{FF2B5EF4-FFF2-40B4-BE49-F238E27FC236}">
                <a16:creationId xmlns:a16="http://schemas.microsoft.com/office/drawing/2014/main" id="{083796B2-6817-4B82-A7FC-12A3729A43C5}"/>
              </a:ext>
            </a:extLst>
          </p:cNvPr>
          <p:cNvSpPr/>
          <p:nvPr/>
        </p:nvSpPr>
        <p:spPr>
          <a:xfrm>
            <a:off x="7369820" y="1680420"/>
            <a:ext cx="726141" cy="793376"/>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TextBox 2">
            <a:extLst>
              <a:ext uri="{FF2B5EF4-FFF2-40B4-BE49-F238E27FC236}">
                <a16:creationId xmlns:a16="http://schemas.microsoft.com/office/drawing/2014/main" id="{B7D20B00-6EC4-48EF-8B77-30885E116145}"/>
              </a:ext>
            </a:extLst>
          </p:cNvPr>
          <p:cNvSpPr txBox="1"/>
          <p:nvPr/>
        </p:nvSpPr>
        <p:spPr>
          <a:xfrm>
            <a:off x="7489244" y="1800810"/>
            <a:ext cx="482824" cy="307777"/>
          </a:xfrm>
          <a:prstGeom prst="rect">
            <a:avLst/>
          </a:prstGeom>
          <a:noFill/>
        </p:spPr>
        <p:txBody>
          <a:bodyPr wrap="none" rtlCol="0">
            <a:spAutoFit/>
          </a:bodyPr>
          <a:lstStyle/>
          <a:p>
            <a:r>
              <a:rPr lang="en-US" dirty="0">
                <a:solidFill>
                  <a:srgbClr val="7EC234"/>
                </a:solidFill>
              </a:rPr>
              <a:t>100</a:t>
            </a:r>
          </a:p>
        </p:txBody>
      </p:sp>
      <p:sp>
        <p:nvSpPr>
          <p:cNvPr id="4" name="TextBox 3">
            <a:extLst>
              <a:ext uri="{FF2B5EF4-FFF2-40B4-BE49-F238E27FC236}">
                <a16:creationId xmlns:a16="http://schemas.microsoft.com/office/drawing/2014/main" id="{369A8944-24EC-4893-A5AC-F04AE32E2A6B}"/>
              </a:ext>
            </a:extLst>
          </p:cNvPr>
          <p:cNvSpPr txBox="1"/>
          <p:nvPr/>
        </p:nvSpPr>
        <p:spPr>
          <a:xfrm>
            <a:off x="7369820" y="1399999"/>
            <a:ext cx="721672" cy="307777"/>
          </a:xfrm>
          <a:prstGeom prst="rect">
            <a:avLst/>
          </a:prstGeom>
          <a:noFill/>
        </p:spPr>
        <p:txBody>
          <a:bodyPr wrap="none" rtlCol="0">
            <a:spAutoFit/>
          </a:bodyPr>
          <a:lstStyle/>
          <a:p>
            <a:r>
              <a:rPr lang="en-US" dirty="0">
                <a:solidFill>
                  <a:schemeClr val="bg1">
                    <a:lumMod val="75000"/>
                  </a:schemeClr>
                </a:solidFill>
              </a:rPr>
              <a:t>Output</a:t>
            </a:r>
          </a:p>
        </p:txBody>
      </p:sp>
    </p:spTree>
    <p:extLst>
      <p:ext uri="{BB962C8B-B14F-4D97-AF65-F5344CB8AC3E}">
        <p14:creationId xmlns:p14="http://schemas.microsoft.com/office/powerpoint/2010/main" val="2849388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For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176569"/>
            <a:ext cx="7911290" cy="1631216"/>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for</a:t>
            </a:r>
            <a:r>
              <a:rPr lang="en-US" sz="2000" dirty="0">
                <a:solidFill>
                  <a:schemeClr val="bg1">
                    <a:lumMod val="85000"/>
                  </a:schemeClr>
                </a:solidFill>
                <a:latin typeface="Consolas" panose="020B0609020204030204" pitchFamily="49" charset="0"/>
              </a:rPr>
              <a:t>(statement 1; statement 2; statement 3)</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008E40"/>
                </a:solidFill>
                <a:latin typeface="Consolas" panose="020B0609020204030204" pitchFamily="49" charset="0"/>
              </a:rPr>
              <a:t>// code to be executed unless condition is false</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
        <p:nvSpPr>
          <p:cNvPr id="4" name="TextBox 3">
            <a:extLst>
              <a:ext uri="{FF2B5EF4-FFF2-40B4-BE49-F238E27FC236}">
                <a16:creationId xmlns:a16="http://schemas.microsoft.com/office/drawing/2014/main" id="{1B3B2774-2255-4161-8052-4900F7EAEAE9}"/>
              </a:ext>
            </a:extLst>
          </p:cNvPr>
          <p:cNvSpPr txBox="1"/>
          <p:nvPr/>
        </p:nvSpPr>
        <p:spPr>
          <a:xfrm>
            <a:off x="1165475" y="3091537"/>
            <a:ext cx="7911290" cy="1261884"/>
          </a:xfrm>
          <a:prstGeom prst="rect">
            <a:avLst/>
          </a:prstGeom>
          <a:noFill/>
          <a:ln>
            <a:solidFill>
              <a:schemeClr val="bg1">
                <a:lumMod val="50000"/>
              </a:schemeClr>
            </a:solidFill>
          </a:ln>
        </p:spPr>
        <p:txBody>
          <a:bodyPr wrap="square" rtlCol="0">
            <a:spAutoFit/>
          </a:bodyPr>
          <a:lstStyle/>
          <a:p>
            <a:pPr marL="342900" indent="-342900">
              <a:buClr>
                <a:schemeClr val="accent1"/>
              </a:buClr>
              <a:buFont typeface="Wingdings" panose="05000000000000000000" pitchFamily="2" charset="2"/>
              <a:buChar char="§"/>
            </a:pPr>
            <a:r>
              <a:rPr lang="en-US" sz="1600" dirty="0">
                <a:solidFill>
                  <a:schemeClr val="accent3"/>
                </a:solidFill>
                <a:latin typeface="Consolas" panose="020B0609020204030204" pitchFamily="49" charset="0"/>
              </a:rPr>
              <a:t>Statement 1</a:t>
            </a:r>
            <a:r>
              <a:rPr lang="en-US" sz="1600" dirty="0">
                <a:solidFill>
                  <a:schemeClr val="bg1">
                    <a:lumMod val="85000"/>
                  </a:schemeClr>
                </a:solidFill>
                <a:latin typeface="Consolas" panose="020B0609020204030204" pitchFamily="49" charset="0"/>
              </a:rPr>
              <a:t> – </a:t>
            </a:r>
            <a:r>
              <a:rPr lang="en-US" dirty="0">
                <a:solidFill>
                  <a:schemeClr val="bg1">
                    <a:lumMod val="85000"/>
                  </a:schemeClr>
                </a:solidFill>
                <a:latin typeface="Consolas" panose="020B0609020204030204" pitchFamily="49" charset="0"/>
              </a:rPr>
              <a:t>Executed only once, before the execution of code block. Contains variable for condition.</a:t>
            </a:r>
          </a:p>
          <a:p>
            <a:pPr marL="342900" indent="-342900">
              <a:buClr>
                <a:schemeClr val="accent1"/>
              </a:buClr>
              <a:buFont typeface="Wingdings" panose="05000000000000000000" pitchFamily="2" charset="2"/>
              <a:buChar char="§"/>
            </a:pPr>
            <a:r>
              <a:rPr lang="en-US" sz="1600" dirty="0">
                <a:solidFill>
                  <a:schemeClr val="accent3"/>
                </a:solidFill>
                <a:latin typeface="Consolas" panose="020B0609020204030204" pitchFamily="49" charset="0"/>
              </a:rPr>
              <a:t>Statement 2</a:t>
            </a:r>
            <a:r>
              <a:rPr lang="en-US" sz="1600" dirty="0">
                <a:solidFill>
                  <a:schemeClr val="bg1">
                    <a:lumMod val="85000"/>
                  </a:schemeClr>
                </a:solidFill>
                <a:latin typeface="Consolas" panose="020B0609020204030204" pitchFamily="49" charset="0"/>
              </a:rPr>
              <a:t> – </a:t>
            </a:r>
            <a:r>
              <a:rPr lang="en-US" dirty="0">
                <a:solidFill>
                  <a:schemeClr val="bg1">
                    <a:lumMod val="85000"/>
                  </a:schemeClr>
                </a:solidFill>
                <a:latin typeface="Consolas" panose="020B0609020204030204" pitchFamily="49" charset="0"/>
              </a:rPr>
              <a:t>Condition for executing code block</a:t>
            </a:r>
          </a:p>
          <a:p>
            <a:pPr marL="342900" indent="-342900">
              <a:buClr>
                <a:schemeClr val="accent1"/>
              </a:buClr>
              <a:buFont typeface="Wingdings" panose="05000000000000000000" pitchFamily="2" charset="2"/>
              <a:buChar char="§"/>
            </a:pPr>
            <a:r>
              <a:rPr lang="en-US" sz="1600" dirty="0">
                <a:solidFill>
                  <a:schemeClr val="accent3"/>
                </a:solidFill>
                <a:latin typeface="Consolas" panose="020B0609020204030204" pitchFamily="49" charset="0"/>
              </a:rPr>
              <a:t>Statement 3</a:t>
            </a:r>
            <a:r>
              <a:rPr lang="en-US" sz="1600" dirty="0">
                <a:solidFill>
                  <a:schemeClr val="bg1">
                    <a:lumMod val="85000"/>
                  </a:schemeClr>
                </a:solidFill>
                <a:latin typeface="Consolas" panose="020B0609020204030204" pitchFamily="49" charset="0"/>
              </a:rPr>
              <a:t> – </a:t>
            </a:r>
            <a:r>
              <a:rPr lang="en-US" dirty="0">
                <a:solidFill>
                  <a:schemeClr val="bg1">
                    <a:lumMod val="85000"/>
                  </a:schemeClr>
                </a:solidFill>
                <a:latin typeface="Consolas" panose="020B0609020204030204" pitchFamily="49" charset="0"/>
              </a:rPr>
              <a:t>Executed every time after the code block, contains increment/decrement.</a:t>
            </a:r>
            <a:endParaRPr lang="en-US" sz="16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4107636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For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2967455"/>
            <a:ext cx="7911290" cy="1631216"/>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for</a:t>
            </a:r>
            <a:r>
              <a:rPr lang="en-US" sz="2000" dirty="0">
                <a:solidFill>
                  <a:schemeClr val="bg1">
                    <a:lumMod val="85000"/>
                  </a:schemeClr>
                </a:solidFill>
                <a:latin typeface="Consolas" panose="020B0609020204030204" pitchFamily="49" charset="0"/>
              </a:rPr>
              <a:t>(int </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=0;i&lt;3;i++)</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FFC000"/>
                </a:solidFill>
                <a:latin typeface="Consolas" panose="020B0609020204030204" pitchFamily="49" charset="0"/>
              </a:rPr>
              <a:t> </a:t>
            </a:r>
            <a:r>
              <a:rPr lang="en-US" sz="2000" dirty="0" err="1">
                <a:solidFill>
                  <a:srgbClr val="FFC000"/>
                </a:solidFill>
                <a:latin typeface="Consolas" panose="020B0609020204030204" pitchFamily="49" charset="0"/>
              </a:rPr>
              <a:t>Console</a:t>
            </a:r>
            <a:r>
              <a:rPr lang="en-US" sz="2000" dirty="0" err="1">
                <a:solidFill>
                  <a:schemeClr val="bg1">
                    <a:lumMod val="85000"/>
                  </a:schemeClr>
                </a:solidFill>
                <a:latin typeface="Consolas" panose="020B0609020204030204" pitchFamily="49" charset="0"/>
              </a:rPr>
              <a:t>.WriteLine</a:t>
            </a:r>
            <a:r>
              <a:rPr lang="en-US" sz="2000" dirty="0">
                <a:solidFill>
                  <a:schemeClr val="bg1">
                    <a:lumMod val="85000"/>
                  </a:schemeClr>
                </a:solidFill>
                <a:latin typeface="Consolas" panose="020B0609020204030204" pitchFamily="49" charset="0"/>
              </a:rPr>
              <a:t>(</a:t>
            </a:r>
            <a:r>
              <a:rPr lang="en-US" sz="2000" dirty="0" err="1">
                <a:solidFill>
                  <a:schemeClr val="bg1">
                    <a:lumMod val="85000"/>
                  </a:schemeClr>
                </a:solidFill>
                <a:latin typeface="Consolas" panose="020B0609020204030204" pitchFamily="49" charset="0"/>
              </a:rPr>
              <a:t>i</a:t>
            </a:r>
            <a:r>
              <a:rPr lang="en-US" sz="2000" dirty="0">
                <a:solidFill>
                  <a:schemeClr val="bg1">
                    <a:lumMod val="85000"/>
                  </a:schemeClr>
                </a:solidFill>
                <a:latin typeface="Consolas" panose="020B0609020204030204" pitchFamily="49" charset="0"/>
              </a:rPr>
              <a:t>);</a:t>
            </a:r>
            <a:endParaRPr lang="en-US" sz="2000" dirty="0">
              <a:solidFill>
                <a:srgbClr val="008E40"/>
              </a:solidFill>
              <a:latin typeface="Consolas" panose="020B0609020204030204" pitchFamily="49" charset="0"/>
            </a:endParaRP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15B9902F-B5A7-4E72-9959-8EC806AEB05B}"/>
              </a:ext>
            </a:extLst>
          </p:cNvPr>
          <p:cNvSpPr txBox="1"/>
          <p:nvPr/>
        </p:nvSpPr>
        <p:spPr>
          <a:xfrm>
            <a:off x="1165475" y="1340560"/>
            <a:ext cx="2464625" cy="553998"/>
          </a:xfrm>
          <a:prstGeom prst="rect">
            <a:avLst/>
          </a:prstGeom>
          <a:noFill/>
        </p:spPr>
        <p:txBody>
          <a:bodyPr wrap="square" rtlCol="0">
            <a:spAutoFit/>
          </a:bodyPr>
          <a:lstStyle/>
          <a:p>
            <a:pPr algn="just"/>
            <a:r>
              <a:rPr lang="en-US" sz="1000" dirty="0">
                <a:solidFill>
                  <a:schemeClr val="bg1">
                    <a:lumMod val="85000"/>
                  </a:schemeClr>
                </a:solidFill>
                <a:latin typeface="Consolas" panose="020B0609020204030204" pitchFamily="49" charset="0"/>
              </a:rPr>
              <a:t>Executed only once, before the execution of code block. </a:t>
            </a:r>
          </a:p>
          <a:p>
            <a:pPr algn="just"/>
            <a:r>
              <a:rPr lang="en-US" sz="1000" dirty="0">
                <a:solidFill>
                  <a:schemeClr val="bg1">
                    <a:lumMod val="85000"/>
                  </a:schemeClr>
                </a:solidFill>
                <a:latin typeface="Consolas" panose="020B0609020204030204" pitchFamily="49" charset="0"/>
              </a:rPr>
              <a:t>Contains variable for condition.</a:t>
            </a:r>
          </a:p>
        </p:txBody>
      </p:sp>
      <p:sp>
        <p:nvSpPr>
          <p:cNvPr id="3" name="Rectangle: Rounded Corners 2">
            <a:extLst>
              <a:ext uri="{FF2B5EF4-FFF2-40B4-BE49-F238E27FC236}">
                <a16:creationId xmlns:a16="http://schemas.microsoft.com/office/drawing/2014/main" id="{C3AF66B0-02C8-40E7-9CEA-9D8A79668404}"/>
              </a:ext>
            </a:extLst>
          </p:cNvPr>
          <p:cNvSpPr/>
          <p:nvPr/>
        </p:nvSpPr>
        <p:spPr>
          <a:xfrm>
            <a:off x="1086280" y="1265035"/>
            <a:ext cx="2571320" cy="673768"/>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extBox 5">
            <a:extLst>
              <a:ext uri="{FF2B5EF4-FFF2-40B4-BE49-F238E27FC236}">
                <a16:creationId xmlns:a16="http://schemas.microsoft.com/office/drawing/2014/main" id="{7CDD8B86-F1BF-4346-9B36-96E3B3DCC9DE}"/>
              </a:ext>
            </a:extLst>
          </p:cNvPr>
          <p:cNvSpPr txBox="1"/>
          <p:nvPr/>
        </p:nvSpPr>
        <p:spPr>
          <a:xfrm>
            <a:off x="2699790" y="2184895"/>
            <a:ext cx="1263628" cy="553998"/>
          </a:xfrm>
          <a:prstGeom prst="rect">
            <a:avLst/>
          </a:prstGeom>
          <a:noFill/>
        </p:spPr>
        <p:txBody>
          <a:bodyPr wrap="square" rtlCol="0">
            <a:spAutoFit/>
          </a:bodyPr>
          <a:lstStyle/>
          <a:p>
            <a:pPr algn="just"/>
            <a:r>
              <a:rPr lang="en-US" sz="1000" dirty="0">
                <a:solidFill>
                  <a:schemeClr val="bg1">
                    <a:lumMod val="85000"/>
                  </a:schemeClr>
                </a:solidFill>
                <a:latin typeface="Consolas" panose="020B0609020204030204" pitchFamily="49" charset="0"/>
              </a:rPr>
              <a:t>Condition until which loop is executed</a:t>
            </a:r>
          </a:p>
        </p:txBody>
      </p:sp>
      <p:sp>
        <p:nvSpPr>
          <p:cNvPr id="7" name="Rectangle: Rounded Corners 6">
            <a:extLst>
              <a:ext uri="{FF2B5EF4-FFF2-40B4-BE49-F238E27FC236}">
                <a16:creationId xmlns:a16="http://schemas.microsoft.com/office/drawing/2014/main" id="{28549D1F-EF5C-4D1E-8968-517932991934}"/>
              </a:ext>
            </a:extLst>
          </p:cNvPr>
          <p:cNvSpPr/>
          <p:nvPr/>
        </p:nvSpPr>
        <p:spPr>
          <a:xfrm>
            <a:off x="2641218" y="2116245"/>
            <a:ext cx="1370325" cy="67376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TextBox 7">
            <a:extLst>
              <a:ext uri="{FF2B5EF4-FFF2-40B4-BE49-F238E27FC236}">
                <a16:creationId xmlns:a16="http://schemas.microsoft.com/office/drawing/2014/main" id="{5725F8CE-A2A6-4ACF-98F0-40404A2F097E}"/>
              </a:ext>
            </a:extLst>
          </p:cNvPr>
          <p:cNvSpPr txBox="1"/>
          <p:nvPr/>
        </p:nvSpPr>
        <p:spPr>
          <a:xfrm>
            <a:off x="4633881" y="2184728"/>
            <a:ext cx="2062551" cy="553998"/>
          </a:xfrm>
          <a:prstGeom prst="rect">
            <a:avLst/>
          </a:prstGeom>
          <a:noFill/>
        </p:spPr>
        <p:txBody>
          <a:bodyPr wrap="square" rtlCol="0">
            <a:spAutoFit/>
          </a:bodyPr>
          <a:lstStyle/>
          <a:p>
            <a:pPr algn="just"/>
            <a:r>
              <a:rPr lang="en-US" sz="1000" dirty="0">
                <a:solidFill>
                  <a:schemeClr val="bg1">
                    <a:lumMod val="85000"/>
                  </a:schemeClr>
                </a:solidFill>
                <a:latin typeface="Consolas" panose="020B0609020204030204" pitchFamily="49" charset="0"/>
              </a:rPr>
              <a:t>Executed every time after the code block, contains increment/decrement</a:t>
            </a:r>
          </a:p>
        </p:txBody>
      </p:sp>
      <p:sp>
        <p:nvSpPr>
          <p:cNvPr id="9" name="Rectangle: Rounded Corners 8">
            <a:extLst>
              <a:ext uri="{FF2B5EF4-FFF2-40B4-BE49-F238E27FC236}">
                <a16:creationId xmlns:a16="http://schemas.microsoft.com/office/drawing/2014/main" id="{005ED25E-617D-4642-B728-F87510CAE8DE}"/>
              </a:ext>
            </a:extLst>
          </p:cNvPr>
          <p:cNvSpPr/>
          <p:nvPr/>
        </p:nvSpPr>
        <p:spPr>
          <a:xfrm>
            <a:off x="4575310" y="2116078"/>
            <a:ext cx="2169249" cy="673768"/>
          </a:xfrm>
          <a:prstGeom prst="round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2522731-247A-4709-88DB-2DFF82475911}"/>
              </a:ext>
            </a:extLst>
          </p:cNvPr>
          <p:cNvCxnSpPr>
            <a:stCxn id="9" idx="2"/>
          </p:cNvCxnSpPr>
          <p:nvPr/>
        </p:nvCxnSpPr>
        <p:spPr>
          <a:xfrm flipH="1">
            <a:off x="3963418" y="2789846"/>
            <a:ext cx="1696517" cy="38649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8086C2-FF06-4A51-AE48-073F4787978A}"/>
              </a:ext>
            </a:extLst>
          </p:cNvPr>
          <p:cNvCxnSpPr>
            <a:stCxn id="7" idx="2"/>
          </p:cNvCxnSpPr>
          <p:nvPr/>
        </p:nvCxnSpPr>
        <p:spPr>
          <a:xfrm flipH="1">
            <a:off x="3176337" y="2790013"/>
            <a:ext cx="150044" cy="24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EECC04-1B41-49B4-91C7-7744B5401BAA}"/>
              </a:ext>
            </a:extLst>
          </p:cNvPr>
          <p:cNvCxnSpPr>
            <a:cxnSpLocks/>
            <a:stCxn id="3" idx="2"/>
          </p:cNvCxnSpPr>
          <p:nvPr/>
        </p:nvCxnSpPr>
        <p:spPr>
          <a:xfrm>
            <a:off x="2371940" y="1938803"/>
            <a:ext cx="0" cy="10931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FA482834-FD7E-4E7A-968D-452B5BFEEF5E}"/>
              </a:ext>
            </a:extLst>
          </p:cNvPr>
          <p:cNvCxnSpPr>
            <a:cxnSpLocks/>
          </p:cNvCxnSpPr>
          <p:nvPr/>
        </p:nvCxnSpPr>
        <p:spPr>
          <a:xfrm>
            <a:off x="1856301" y="3300090"/>
            <a:ext cx="92127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BE42A7A3-9191-4819-BBC8-B3F4EF00E990}"/>
              </a:ext>
            </a:extLst>
          </p:cNvPr>
          <p:cNvCxnSpPr/>
          <p:nvPr/>
        </p:nvCxnSpPr>
        <p:spPr>
          <a:xfrm>
            <a:off x="2970081" y="3293215"/>
            <a:ext cx="356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E51F6C-D6A9-44F9-A99C-FB20A446B16D}"/>
              </a:ext>
            </a:extLst>
          </p:cNvPr>
          <p:cNvCxnSpPr/>
          <p:nvPr/>
        </p:nvCxnSpPr>
        <p:spPr>
          <a:xfrm>
            <a:off x="3526971" y="3300090"/>
            <a:ext cx="38501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E58F53A-83A0-4D4C-9FC4-1D87AA620C6C}"/>
              </a:ext>
            </a:extLst>
          </p:cNvPr>
          <p:cNvSpPr/>
          <p:nvPr/>
        </p:nvSpPr>
        <p:spPr>
          <a:xfrm>
            <a:off x="7912959" y="3419747"/>
            <a:ext cx="726141" cy="793376"/>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1273CB1-1B9B-4BBE-B92B-B7D08A81BBEC}"/>
              </a:ext>
            </a:extLst>
          </p:cNvPr>
          <p:cNvSpPr txBox="1"/>
          <p:nvPr/>
        </p:nvSpPr>
        <p:spPr>
          <a:xfrm>
            <a:off x="8134004" y="3447103"/>
            <a:ext cx="284052" cy="738664"/>
          </a:xfrm>
          <a:prstGeom prst="rect">
            <a:avLst/>
          </a:prstGeom>
          <a:noFill/>
        </p:spPr>
        <p:txBody>
          <a:bodyPr wrap="none" rtlCol="0">
            <a:spAutoFit/>
          </a:bodyPr>
          <a:lstStyle/>
          <a:p>
            <a:r>
              <a:rPr lang="en-US" dirty="0">
                <a:solidFill>
                  <a:srgbClr val="7EC234"/>
                </a:solidFill>
              </a:rPr>
              <a:t>0</a:t>
            </a:r>
          </a:p>
          <a:p>
            <a:r>
              <a:rPr lang="en-US" dirty="0">
                <a:solidFill>
                  <a:srgbClr val="7EC234"/>
                </a:solidFill>
              </a:rPr>
              <a:t>1</a:t>
            </a:r>
          </a:p>
          <a:p>
            <a:r>
              <a:rPr lang="en-US" dirty="0">
                <a:solidFill>
                  <a:srgbClr val="7EC234"/>
                </a:solidFill>
              </a:rPr>
              <a:t>2</a:t>
            </a:r>
          </a:p>
        </p:txBody>
      </p:sp>
      <p:sp>
        <p:nvSpPr>
          <p:cNvPr id="27" name="TextBox 26">
            <a:extLst>
              <a:ext uri="{FF2B5EF4-FFF2-40B4-BE49-F238E27FC236}">
                <a16:creationId xmlns:a16="http://schemas.microsoft.com/office/drawing/2014/main" id="{5872140E-52D9-4A4B-AFC0-870C6F06C7D5}"/>
              </a:ext>
            </a:extLst>
          </p:cNvPr>
          <p:cNvSpPr txBox="1"/>
          <p:nvPr/>
        </p:nvSpPr>
        <p:spPr>
          <a:xfrm>
            <a:off x="7912959" y="3139326"/>
            <a:ext cx="721672" cy="307777"/>
          </a:xfrm>
          <a:prstGeom prst="rect">
            <a:avLst/>
          </a:prstGeom>
          <a:noFill/>
        </p:spPr>
        <p:txBody>
          <a:bodyPr wrap="none" rtlCol="0">
            <a:spAutoFit/>
          </a:bodyPr>
          <a:lstStyle/>
          <a:p>
            <a:r>
              <a:rPr lang="en-US" dirty="0">
                <a:solidFill>
                  <a:schemeClr val="bg1">
                    <a:lumMod val="75000"/>
                  </a:schemeClr>
                </a:solidFill>
              </a:rPr>
              <a:t>Output</a:t>
            </a:r>
          </a:p>
        </p:txBody>
      </p:sp>
    </p:spTree>
    <p:extLst>
      <p:ext uri="{BB962C8B-B14F-4D97-AF65-F5344CB8AC3E}">
        <p14:creationId xmlns:p14="http://schemas.microsoft.com/office/powerpoint/2010/main" val="11243196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Foreach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176569"/>
            <a:ext cx="7911290" cy="1631216"/>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foreach</a:t>
            </a:r>
            <a:r>
              <a:rPr lang="en-US" sz="2000" dirty="0">
                <a:solidFill>
                  <a:schemeClr val="bg1">
                    <a:lumMod val="85000"/>
                  </a:schemeClr>
                </a:solidFill>
                <a:latin typeface="Consolas" panose="020B0609020204030204" pitchFamily="49" charset="0"/>
              </a:rPr>
              <a:t>(statement)</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008E40"/>
                </a:solidFill>
                <a:latin typeface="Consolas" panose="020B0609020204030204" pitchFamily="49" charset="0"/>
              </a:rPr>
              <a:t>// code to be executed if the statement is valid</a:t>
            </a:r>
          </a:p>
          <a:p>
            <a:pPr>
              <a:buClr>
                <a:schemeClr val="accent1"/>
              </a:buClr>
            </a:pPr>
            <a:r>
              <a:rPr lang="en-US" sz="2000" dirty="0">
                <a:solidFill>
                  <a:schemeClr val="bg1">
                    <a:lumMod val="85000"/>
                  </a:schemeClr>
                </a:solidFill>
                <a:latin typeface="Consolas" panose="020B0609020204030204" pitchFamily="49" charset="0"/>
              </a:rPr>
              <a:t>}</a:t>
            </a:r>
          </a:p>
          <a:p>
            <a:pPr>
              <a:buClr>
                <a:schemeClr val="accent1"/>
              </a:buClr>
            </a:pPr>
            <a:endParaRPr lang="en-US" sz="2000" dirty="0">
              <a:solidFill>
                <a:schemeClr val="bg1">
                  <a:lumMod val="85000"/>
                </a:schemeClr>
              </a:solidFill>
              <a:latin typeface="Consolas" panose="020B0609020204030204" pitchFamily="49" charset="0"/>
            </a:endParaRPr>
          </a:p>
        </p:txBody>
      </p:sp>
      <p:sp>
        <p:nvSpPr>
          <p:cNvPr id="4" name="TextBox 3">
            <a:extLst>
              <a:ext uri="{FF2B5EF4-FFF2-40B4-BE49-F238E27FC236}">
                <a16:creationId xmlns:a16="http://schemas.microsoft.com/office/drawing/2014/main" id="{1B3B2774-2255-4161-8052-4900F7EAEAE9}"/>
              </a:ext>
            </a:extLst>
          </p:cNvPr>
          <p:cNvSpPr txBox="1"/>
          <p:nvPr/>
        </p:nvSpPr>
        <p:spPr>
          <a:xfrm>
            <a:off x="1165475" y="3091537"/>
            <a:ext cx="7911290" cy="553998"/>
          </a:xfrm>
          <a:prstGeom prst="rect">
            <a:avLst/>
          </a:prstGeom>
          <a:noFill/>
          <a:ln>
            <a:solidFill>
              <a:schemeClr val="bg1">
                <a:lumMod val="50000"/>
              </a:schemeClr>
            </a:solidFill>
          </a:ln>
        </p:spPr>
        <p:txBody>
          <a:bodyPr wrap="square" rtlCol="0">
            <a:spAutoFit/>
          </a:bodyPr>
          <a:lstStyle/>
          <a:p>
            <a:pPr marL="342900" indent="-342900">
              <a:buClr>
                <a:schemeClr val="accent1"/>
              </a:buClr>
              <a:buFont typeface="Wingdings" panose="05000000000000000000" pitchFamily="2" charset="2"/>
              <a:buChar char="§"/>
            </a:pPr>
            <a:r>
              <a:rPr lang="en-US" sz="1600" dirty="0">
                <a:solidFill>
                  <a:schemeClr val="accent3"/>
                </a:solidFill>
                <a:latin typeface="Consolas" panose="020B0609020204030204" pitchFamily="49" charset="0"/>
              </a:rPr>
              <a:t>Statement </a:t>
            </a:r>
            <a:r>
              <a:rPr lang="en-US" sz="1600" dirty="0">
                <a:solidFill>
                  <a:schemeClr val="bg1">
                    <a:lumMod val="85000"/>
                  </a:schemeClr>
                </a:solidFill>
                <a:latin typeface="Consolas" panose="020B0609020204030204" pitchFamily="49" charset="0"/>
              </a:rPr>
              <a:t>– </a:t>
            </a:r>
            <a:r>
              <a:rPr lang="en-US" dirty="0">
                <a:solidFill>
                  <a:schemeClr val="bg1">
                    <a:lumMod val="85000"/>
                  </a:schemeClr>
                </a:solidFill>
                <a:latin typeface="Consolas" panose="020B0609020204030204" pitchFamily="49" charset="0"/>
              </a:rPr>
              <a:t>This is a unique statement in which we iterate through a list/collection and for each item in that list we perform some operation.</a:t>
            </a:r>
          </a:p>
        </p:txBody>
      </p:sp>
    </p:spTree>
    <p:extLst>
      <p:ext uri="{BB962C8B-B14F-4D97-AF65-F5344CB8AC3E}">
        <p14:creationId xmlns:p14="http://schemas.microsoft.com/office/powerpoint/2010/main" val="14223447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Foreach Loop</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347084"/>
            <a:ext cx="7911290" cy="1631216"/>
          </a:xfrm>
          <a:prstGeom prst="rect">
            <a:avLst/>
          </a:prstGeom>
          <a:noFill/>
          <a:ln>
            <a:solidFill>
              <a:schemeClr val="bg1">
                <a:lumMod val="50000"/>
              </a:schemeClr>
            </a:solidFill>
          </a:ln>
        </p:spPr>
        <p:txBody>
          <a:bodyPr wrap="square" rtlCol="0">
            <a:spAutoFit/>
          </a:bodyPr>
          <a:lstStyle/>
          <a:p>
            <a:pPr>
              <a:buClr>
                <a:schemeClr val="accent1"/>
              </a:buClr>
            </a:pPr>
            <a:r>
              <a:rPr lang="en-US" sz="2000" dirty="0">
                <a:solidFill>
                  <a:srgbClr val="0070C0"/>
                </a:solidFill>
                <a:latin typeface="Consolas" panose="020B0609020204030204" pitchFamily="49" charset="0"/>
              </a:rPr>
              <a:t>string </a:t>
            </a:r>
            <a:r>
              <a:rPr lang="en-US" sz="2000" dirty="0">
                <a:solidFill>
                  <a:schemeClr val="bg1">
                    <a:lumMod val="85000"/>
                  </a:schemeClr>
                </a:solidFill>
                <a:latin typeface="Consolas" panose="020B0609020204030204" pitchFamily="49" charset="0"/>
              </a:rPr>
              <a:t>name=“Ben”;</a:t>
            </a:r>
          </a:p>
          <a:p>
            <a:pPr>
              <a:buClr>
                <a:schemeClr val="accent1"/>
              </a:buClr>
            </a:pPr>
            <a:r>
              <a:rPr lang="en-US" sz="2000" dirty="0">
                <a:solidFill>
                  <a:srgbClr val="0070C0"/>
                </a:solidFill>
                <a:latin typeface="Consolas" panose="020B0609020204030204" pitchFamily="49" charset="0"/>
              </a:rPr>
              <a:t>foreach</a:t>
            </a:r>
            <a:r>
              <a:rPr lang="en-US" sz="2000" dirty="0">
                <a:solidFill>
                  <a:schemeClr val="bg1">
                    <a:lumMod val="85000"/>
                  </a:schemeClr>
                </a:solidFill>
                <a:latin typeface="Consolas" panose="020B0609020204030204" pitchFamily="49" charset="0"/>
              </a:rPr>
              <a:t>(char c in name)</a:t>
            </a:r>
          </a:p>
          <a:p>
            <a:pPr>
              <a:buClr>
                <a:schemeClr val="accent1"/>
              </a:buClr>
            </a:pPr>
            <a:r>
              <a:rPr lang="en-US" sz="2000" dirty="0">
                <a:solidFill>
                  <a:schemeClr val="bg1">
                    <a:lumMod val="85000"/>
                  </a:schemeClr>
                </a:solidFill>
                <a:latin typeface="Consolas" panose="020B0609020204030204" pitchFamily="49" charset="0"/>
              </a:rPr>
              <a:t>{</a:t>
            </a:r>
          </a:p>
          <a:p>
            <a:pPr lvl="2">
              <a:buClr>
                <a:schemeClr val="accent1"/>
              </a:buClr>
            </a:pPr>
            <a:r>
              <a:rPr lang="en-US" sz="2000" dirty="0">
                <a:solidFill>
                  <a:schemeClr val="bg1">
                    <a:lumMod val="85000"/>
                  </a:schemeClr>
                </a:solidFill>
                <a:latin typeface="Consolas" panose="020B0609020204030204" pitchFamily="49" charset="0"/>
              </a:rPr>
              <a:t>	</a:t>
            </a:r>
            <a:r>
              <a:rPr lang="en-US" sz="2000" dirty="0">
                <a:solidFill>
                  <a:srgbClr val="FFC000"/>
                </a:solidFill>
                <a:latin typeface="Consolas" panose="020B0609020204030204" pitchFamily="49" charset="0"/>
              </a:rPr>
              <a:t> </a:t>
            </a:r>
            <a:r>
              <a:rPr lang="en-US" sz="2000" dirty="0" err="1">
                <a:solidFill>
                  <a:srgbClr val="FFC000"/>
                </a:solidFill>
                <a:latin typeface="Consolas" panose="020B0609020204030204" pitchFamily="49" charset="0"/>
              </a:rPr>
              <a:t>Console</a:t>
            </a:r>
            <a:r>
              <a:rPr lang="en-US" sz="2000" dirty="0" err="1">
                <a:solidFill>
                  <a:schemeClr val="bg1">
                    <a:lumMod val="85000"/>
                  </a:schemeClr>
                </a:solidFill>
                <a:latin typeface="Consolas" panose="020B0609020204030204" pitchFamily="49" charset="0"/>
              </a:rPr>
              <a:t>.WriteLine</a:t>
            </a:r>
            <a:r>
              <a:rPr lang="en-US" sz="2000" dirty="0">
                <a:solidFill>
                  <a:schemeClr val="bg1">
                    <a:lumMod val="85000"/>
                  </a:schemeClr>
                </a:solidFill>
                <a:latin typeface="Consolas" panose="020B0609020204030204" pitchFamily="49" charset="0"/>
              </a:rPr>
              <a:t>(c);</a:t>
            </a:r>
            <a:endParaRPr lang="en-US" sz="2000" dirty="0">
              <a:solidFill>
                <a:srgbClr val="008E40"/>
              </a:solidFill>
              <a:latin typeface="Consolas" panose="020B0609020204030204" pitchFamily="49" charset="0"/>
            </a:endParaRPr>
          </a:p>
          <a:p>
            <a:pPr>
              <a:buClr>
                <a:schemeClr val="accent1"/>
              </a:buClr>
            </a:pPr>
            <a:r>
              <a:rPr lang="en-US" sz="2000" dirty="0">
                <a:solidFill>
                  <a:schemeClr val="bg1">
                    <a:lumMod val="85000"/>
                  </a:schemeClr>
                </a:solidFill>
                <a:latin typeface="Consolas" panose="020B0609020204030204" pitchFamily="49" charset="0"/>
              </a:rPr>
              <a:t>}</a:t>
            </a:r>
          </a:p>
        </p:txBody>
      </p:sp>
      <p:sp>
        <p:nvSpPr>
          <p:cNvPr id="25" name="Rectangle 24">
            <a:extLst>
              <a:ext uri="{FF2B5EF4-FFF2-40B4-BE49-F238E27FC236}">
                <a16:creationId xmlns:a16="http://schemas.microsoft.com/office/drawing/2014/main" id="{8E58F53A-83A0-4D4C-9FC4-1D87AA620C6C}"/>
              </a:ext>
            </a:extLst>
          </p:cNvPr>
          <p:cNvSpPr/>
          <p:nvPr/>
        </p:nvSpPr>
        <p:spPr>
          <a:xfrm>
            <a:off x="7912959" y="1799376"/>
            <a:ext cx="726141" cy="793376"/>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1273CB1-1B9B-4BBE-B92B-B7D08A81BBEC}"/>
              </a:ext>
            </a:extLst>
          </p:cNvPr>
          <p:cNvSpPr txBox="1"/>
          <p:nvPr/>
        </p:nvSpPr>
        <p:spPr>
          <a:xfrm>
            <a:off x="8134004" y="1826732"/>
            <a:ext cx="304892" cy="738664"/>
          </a:xfrm>
          <a:prstGeom prst="rect">
            <a:avLst/>
          </a:prstGeom>
          <a:noFill/>
        </p:spPr>
        <p:txBody>
          <a:bodyPr wrap="none" rtlCol="0">
            <a:spAutoFit/>
          </a:bodyPr>
          <a:lstStyle/>
          <a:p>
            <a:r>
              <a:rPr lang="en-US" dirty="0">
                <a:solidFill>
                  <a:srgbClr val="7EC234"/>
                </a:solidFill>
              </a:rPr>
              <a:t>B</a:t>
            </a:r>
          </a:p>
          <a:p>
            <a:r>
              <a:rPr lang="en-US" dirty="0">
                <a:solidFill>
                  <a:srgbClr val="7EC234"/>
                </a:solidFill>
              </a:rPr>
              <a:t>e</a:t>
            </a:r>
          </a:p>
          <a:p>
            <a:r>
              <a:rPr lang="en-US" dirty="0">
                <a:solidFill>
                  <a:srgbClr val="7EC234"/>
                </a:solidFill>
              </a:rPr>
              <a:t>n</a:t>
            </a:r>
          </a:p>
        </p:txBody>
      </p:sp>
      <p:sp>
        <p:nvSpPr>
          <p:cNvPr id="27" name="TextBox 26">
            <a:extLst>
              <a:ext uri="{FF2B5EF4-FFF2-40B4-BE49-F238E27FC236}">
                <a16:creationId xmlns:a16="http://schemas.microsoft.com/office/drawing/2014/main" id="{5872140E-52D9-4A4B-AFC0-870C6F06C7D5}"/>
              </a:ext>
            </a:extLst>
          </p:cNvPr>
          <p:cNvSpPr txBox="1"/>
          <p:nvPr/>
        </p:nvSpPr>
        <p:spPr>
          <a:xfrm>
            <a:off x="7912959" y="1518955"/>
            <a:ext cx="721672" cy="307777"/>
          </a:xfrm>
          <a:prstGeom prst="rect">
            <a:avLst/>
          </a:prstGeom>
          <a:noFill/>
        </p:spPr>
        <p:txBody>
          <a:bodyPr wrap="none" rtlCol="0">
            <a:spAutoFit/>
          </a:bodyPr>
          <a:lstStyle/>
          <a:p>
            <a:r>
              <a:rPr lang="en-US" dirty="0">
                <a:solidFill>
                  <a:schemeClr val="bg1">
                    <a:lumMod val="75000"/>
                  </a:schemeClr>
                </a:solidFill>
              </a:rPr>
              <a:t>Output</a:t>
            </a:r>
          </a:p>
        </p:txBody>
      </p:sp>
    </p:spTree>
    <p:extLst>
      <p:ext uri="{BB962C8B-B14F-4D97-AF65-F5344CB8AC3E}">
        <p14:creationId xmlns:p14="http://schemas.microsoft.com/office/powerpoint/2010/main" val="2366093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Classes</a:t>
            </a:r>
            <a:br>
              <a:rPr lang="en-US" dirty="0"/>
            </a:br>
            <a:r>
              <a:rPr lang="en-US" sz="1200" b="0" i="0" dirty="0">
                <a:solidFill>
                  <a:schemeClr val="bg1">
                    <a:lumMod val="85000"/>
                  </a:schemeClr>
                </a:solidFill>
                <a:effectLst/>
                <a:latin typeface="Verdana" panose="020B0604030504040204" pitchFamily="34" charset="0"/>
              </a:rPr>
              <a:t>A class is like a blueprint of a specific object.</a:t>
            </a:r>
            <a:endParaRPr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31805224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Classes in C#</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347084"/>
            <a:ext cx="7911290" cy="1077218"/>
          </a:xfrm>
          <a:prstGeom prst="rect">
            <a:avLst/>
          </a:prstGeom>
          <a:noFill/>
          <a:ln>
            <a:solidFill>
              <a:schemeClr val="bg1">
                <a:lumMod val="50000"/>
              </a:schemeClr>
            </a:solidFill>
          </a:ln>
        </p:spPr>
        <p:txBody>
          <a:bodyPr wrap="square" rtlCol="0">
            <a:spAutoFit/>
          </a:bodyPr>
          <a:lstStyle/>
          <a:p>
            <a:pPr marL="285750" indent="-285750">
              <a:buClr>
                <a:schemeClr val="accent1"/>
              </a:buClr>
              <a:buFont typeface="Wingdings" panose="05000000000000000000" pitchFamily="2" charset="2"/>
              <a:buChar char="§"/>
            </a:pPr>
            <a:r>
              <a:rPr lang="en-US" sz="1600" b="1" i="1" dirty="0">
                <a:solidFill>
                  <a:schemeClr val="bg1">
                    <a:lumMod val="85000"/>
                  </a:schemeClr>
                </a:solidFill>
                <a:effectLst/>
                <a:latin typeface="urw-din"/>
              </a:rPr>
              <a:t>Class and Object</a:t>
            </a:r>
            <a:r>
              <a:rPr lang="en-US" sz="1600" b="0" i="0" dirty="0">
                <a:solidFill>
                  <a:schemeClr val="bg1">
                    <a:lumMod val="85000"/>
                  </a:schemeClr>
                </a:solidFill>
                <a:effectLst/>
                <a:latin typeface="urw-din"/>
              </a:rPr>
              <a:t> are the basic concepts of Object-Oriented Programming which revolve around the real-life entities.</a:t>
            </a:r>
          </a:p>
          <a:p>
            <a:pPr marL="285750" indent="-285750">
              <a:buClr>
                <a:schemeClr val="accent1"/>
              </a:buClr>
              <a:buFont typeface="Wingdings" panose="05000000000000000000" pitchFamily="2" charset="2"/>
              <a:buChar char="§"/>
            </a:pPr>
            <a:r>
              <a:rPr lang="en-US" sz="1600" dirty="0">
                <a:solidFill>
                  <a:schemeClr val="bg1">
                    <a:lumMod val="85000"/>
                  </a:schemeClr>
                </a:solidFill>
                <a:latin typeface="urw-din"/>
              </a:rPr>
              <a:t>A</a:t>
            </a:r>
            <a:r>
              <a:rPr lang="en-US" sz="1600" b="0" i="0" dirty="0">
                <a:solidFill>
                  <a:schemeClr val="bg1">
                    <a:lumMod val="85000"/>
                  </a:schemeClr>
                </a:solidFill>
                <a:effectLst/>
                <a:latin typeface="urw-din"/>
              </a:rPr>
              <a:t> class combines the fields(variables) and methods(functions) int a single unit.</a:t>
            </a:r>
          </a:p>
          <a:p>
            <a:pPr marL="285750" indent="-285750">
              <a:buClr>
                <a:schemeClr val="accent1"/>
              </a:buClr>
              <a:buFont typeface="Wingdings" panose="05000000000000000000" pitchFamily="2" charset="2"/>
              <a:buChar char="§"/>
            </a:pPr>
            <a:r>
              <a:rPr lang="en-US" sz="1600" dirty="0">
                <a:solidFill>
                  <a:schemeClr val="bg1">
                    <a:lumMod val="85000"/>
                  </a:schemeClr>
                </a:solidFill>
                <a:latin typeface="urw-din"/>
              </a:rPr>
              <a:t>Core building block of any application.</a:t>
            </a:r>
            <a:endParaRPr lang="en-US" sz="1200" dirty="0">
              <a:solidFill>
                <a:schemeClr val="bg1">
                  <a:lumMod val="85000"/>
                </a:schemeClr>
              </a:solidFill>
              <a:latin typeface="Consolas" panose="020B0609020204030204" pitchFamily="49" charset="0"/>
            </a:endParaRPr>
          </a:p>
        </p:txBody>
      </p:sp>
      <p:graphicFrame>
        <p:nvGraphicFramePr>
          <p:cNvPr id="2" name="Table 2">
            <a:extLst>
              <a:ext uri="{FF2B5EF4-FFF2-40B4-BE49-F238E27FC236}">
                <a16:creationId xmlns:a16="http://schemas.microsoft.com/office/drawing/2014/main" id="{F01A96A3-39CB-4508-A4D7-5CA3DBBDE87D}"/>
              </a:ext>
            </a:extLst>
          </p:cNvPr>
          <p:cNvGraphicFramePr>
            <a:graphicFrameLocks noGrp="1"/>
          </p:cNvGraphicFramePr>
          <p:nvPr>
            <p:extLst>
              <p:ext uri="{D42A27DB-BD31-4B8C-83A1-F6EECF244321}">
                <p14:modId xmlns:p14="http://schemas.microsoft.com/office/powerpoint/2010/main" val="1316675701"/>
              </p:ext>
            </p:extLst>
          </p:nvPr>
        </p:nvGraphicFramePr>
        <p:xfrm>
          <a:off x="1913964" y="3044825"/>
          <a:ext cx="1541930" cy="1627131"/>
        </p:xfrm>
        <a:graphic>
          <a:graphicData uri="http://schemas.openxmlformats.org/drawingml/2006/table">
            <a:tbl>
              <a:tblPr firstRow="1" bandRow="1">
                <a:tableStyleId>{8799B23B-EC83-4686-B30A-512413B5E67A}</a:tableStyleId>
              </a:tblPr>
              <a:tblGrid>
                <a:gridCol w="1541930">
                  <a:extLst>
                    <a:ext uri="{9D8B030D-6E8A-4147-A177-3AD203B41FA5}">
                      <a16:colId xmlns:a16="http://schemas.microsoft.com/office/drawing/2014/main" val="981199679"/>
                    </a:ext>
                  </a:extLst>
                </a:gridCol>
              </a:tblGrid>
              <a:tr h="377451">
                <a:tc>
                  <a:txBody>
                    <a:bodyPr/>
                    <a:lstStyle/>
                    <a:p>
                      <a:pPr algn="ctr"/>
                      <a:r>
                        <a:rPr lang="en-US" sz="1800" b="1" dirty="0">
                          <a:solidFill>
                            <a:schemeClr val="bg1">
                              <a:lumMod val="85000"/>
                            </a:schemeClr>
                          </a:solidFill>
                        </a:rPr>
                        <a:t>Person</a:t>
                      </a:r>
                    </a:p>
                  </a:txBody>
                  <a:tcPr/>
                </a:tc>
                <a:extLst>
                  <a:ext uri="{0D108BD9-81ED-4DB2-BD59-A6C34878D82A}">
                    <a16:rowId xmlns:a16="http://schemas.microsoft.com/office/drawing/2014/main" val="1576994935"/>
                  </a:ext>
                </a:extLst>
              </a:tr>
              <a:tr h="370840">
                <a:tc>
                  <a:txBody>
                    <a:bodyPr/>
                    <a:lstStyle/>
                    <a:p>
                      <a:r>
                        <a:rPr lang="en-US" dirty="0" err="1">
                          <a:solidFill>
                            <a:schemeClr val="accent1"/>
                          </a:solidFill>
                        </a:rPr>
                        <a:t>firstName</a:t>
                      </a:r>
                      <a:r>
                        <a:rPr lang="en-US" dirty="0">
                          <a:solidFill>
                            <a:schemeClr val="accent1"/>
                          </a:solidFill>
                        </a:rPr>
                        <a:t>: string</a:t>
                      </a:r>
                    </a:p>
                    <a:p>
                      <a:r>
                        <a:rPr lang="en-US" dirty="0" err="1">
                          <a:solidFill>
                            <a:schemeClr val="accent1"/>
                          </a:solidFill>
                        </a:rPr>
                        <a:t>lastName</a:t>
                      </a:r>
                      <a:r>
                        <a:rPr lang="en-US" dirty="0">
                          <a:solidFill>
                            <a:schemeClr val="accent1"/>
                          </a:solidFill>
                        </a:rPr>
                        <a:t>: string</a:t>
                      </a:r>
                    </a:p>
                    <a:p>
                      <a:r>
                        <a:rPr lang="en-US" dirty="0">
                          <a:solidFill>
                            <a:schemeClr val="accent1"/>
                          </a:solidFill>
                        </a:rPr>
                        <a:t>age: int</a:t>
                      </a:r>
                    </a:p>
                  </a:txBody>
                  <a:tcPr/>
                </a:tc>
                <a:extLst>
                  <a:ext uri="{0D108BD9-81ED-4DB2-BD59-A6C34878D82A}">
                    <a16:rowId xmlns:a16="http://schemas.microsoft.com/office/drawing/2014/main" val="2081683380"/>
                  </a:ext>
                </a:extLst>
              </a:tr>
              <a:tr h="370840">
                <a:tc>
                  <a:txBody>
                    <a:bodyPr/>
                    <a:lstStyle/>
                    <a:p>
                      <a:r>
                        <a:rPr lang="en-US" dirty="0" err="1">
                          <a:solidFill>
                            <a:schemeClr val="accent1"/>
                          </a:solidFill>
                        </a:rPr>
                        <a:t>FullName</a:t>
                      </a:r>
                      <a:r>
                        <a:rPr lang="en-US" dirty="0">
                          <a:solidFill>
                            <a:schemeClr val="accent1"/>
                          </a:solidFill>
                        </a:rPr>
                        <a:t>();</a:t>
                      </a:r>
                    </a:p>
                    <a:p>
                      <a:r>
                        <a:rPr lang="en-US" dirty="0">
                          <a:solidFill>
                            <a:schemeClr val="accent1"/>
                          </a:solidFill>
                        </a:rPr>
                        <a:t>Greeting();</a:t>
                      </a:r>
                    </a:p>
                  </a:txBody>
                  <a:tcPr/>
                </a:tc>
                <a:extLst>
                  <a:ext uri="{0D108BD9-81ED-4DB2-BD59-A6C34878D82A}">
                    <a16:rowId xmlns:a16="http://schemas.microsoft.com/office/drawing/2014/main" val="4137704256"/>
                  </a:ext>
                </a:extLst>
              </a:tr>
            </a:tbl>
          </a:graphicData>
        </a:graphic>
      </p:graphicFrame>
      <p:sp>
        <p:nvSpPr>
          <p:cNvPr id="3" name="TextBox 2">
            <a:extLst>
              <a:ext uri="{FF2B5EF4-FFF2-40B4-BE49-F238E27FC236}">
                <a16:creationId xmlns:a16="http://schemas.microsoft.com/office/drawing/2014/main" id="{212450D4-294B-4DCB-8249-416F13D8A06E}"/>
              </a:ext>
            </a:extLst>
          </p:cNvPr>
          <p:cNvSpPr txBox="1"/>
          <p:nvPr/>
        </p:nvSpPr>
        <p:spPr>
          <a:xfrm>
            <a:off x="2347259" y="2719199"/>
            <a:ext cx="633507" cy="307777"/>
          </a:xfrm>
          <a:prstGeom prst="rect">
            <a:avLst/>
          </a:prstGeom>
          <a:noFill/>
        </p:spPr>
        <p:txBody>
          <a:bodyPr wrap="none" rtlCol="0">
            <a:spAutoFit/>
          </a:bodyPr>
          <a:lstStyle/>
          <a:p>
            <a:r>
              <a:rPr lang="en-US" dirty="0">
                <a:solidFill>
                  <a:schemeClr val="bg1">
                    <a:lumMod val="95000"/>
                  </a:schemeClr>
                </a:solidFill>
              </a:rPr>
              <a:t>Class</a:t>
            </a:r>
          </a:p>
        </p:txBody>
      </p:sp>
      <p:sp>
        <p:nvSpPr>
          <p:cNvPr id="10" name="TextBox 9">
            <a:extLst>
              <a:ext uri="{FF2B5EF4-FFF2-40B4-BE49-F238E27FC236}">
                <a16:creationId xmlns:a16="http://schemas.microsoft.com/office/drawing/2014/main" id="{9BEEA64A-1FC2-4F8A-92B6-DE37A87B8DEC}"/>
              </a:ext>
            </a:extLst>
          </p:cNvPr>
          <p:cNvSpPr txBox="1"/>
          <p:nvPr/>
        </p:nvSpPr>
        <p:spPr>
          <a:xfrm>
            <a:off x="6143225" y="2756834"/>
            <a:ext cx="792205" cy="307777"/>
          </a:xfrm>
          <a:prstGeom prst="rect">
            <a:avLst/>
          </a:prstGeom>
          <a:noFill/>
        </p:spPr>
        <p:txBody>
          <a:bodyPr wrap="none" rtlCol="0">
            <a:spAutoFit/>
          </a:bodyPr>
          <a:lstStyle/>
          <a:p>
            <a:r>
              <a:rPr lang="en-US" dirty="0">
                <a:solidFill>
                  <a:schemeClr val="bg1">
                    <a:lumMod val="95000"/>
                  </a:schemeClr>
                </a:solidFill>
              </a:rPr>
              <a:t>Objects</a:t>
            </a:r>
          </a:p>
        </p:txBody>
      </p:sp>
      <p:sp>
        <p:nvSpPr>
          <p:cNvPr id="4" name="TextBox 3">
            <a:extLst>
              <a:ext uri="{FF2B5EF4-FFF2-40B4-BE49-F238E27FC236}">
                <a16:creationId xmlns:a16="http://schemas.microsoft.com/office/drawing/2014/main" id="{0A7CF3AC-1EE8-4EB0-B38B-A44CD9E7461C}"/>
              </a:ext>
            </a:extLst>
          </p:cNvPr>
          <p:cNvSpPr txBox="1"/>
          <p:nvPr/>
        </p:nvSpPr>
        <p:spPr>
          <a:xfrm>
            <a:off x="6232995" y="3236539"/>
            <a:ext cx="612668" cy="307777"/>
          </a:xfrm>
          <a:prstGeom prst="rect">
            <a:avLst/>
          </a:prstGeom>
          <a:solidFill>
            <a:schemeClr val="accent4">
              <a:lumMod val="75000"/>
            </a:schemeClr>
          </a:solidFill>
          <a:ln>
            <a:noFill/>
          </a:ln>
        </p:spPr>
        <p:txBody>
          <a:bodyPr wrap="none" rtlCol="0">
            <a:spAutoFit/>
          </a:bodyPr>
          <a:lstStyle/>
          <a:p>
            <a:pPr algn="ctr"/>
            <a:r>
              <a:rPr lang="en-US" dirty="0">
                <a:solidFill>
                  <a:schemeClr val="bg1">
                    <a:lumMod val="85000"/>
                  </a:schemeClr>
                </a:solidFill>
              </a:rPr>
              <a:t>Peter</a:t>
            </a:r>
          </a:p>
        </p:txBody>
      </p:sp>
      <p:sp>
        <p:nvSpPr>
          <p:cNvPr id="12" name="TextBox 11">
            <a:extLst>
              <a:ext uri="{FF2B5EF4-FFF2-40B4-BE49-F238E27FC236}">
                <a16:creationId xmlns:a16="http://schemas.microsoft.com/office/drawing/2014/main" id="{C72363ED-E409-42CD-B45B-EA6F11A8F820}"/>
              </a:ext>
            </a:extLst>
          </p:cNvPr>
          <p:cNvSpPr txBox="1"/>
          <p:nvPr/>
        </p:nvSpPr>
        <p:spPr>
          <a:xfrm>
            <a:off x="6232996" y="3611556"/>
            <a:ext cx="612668" cy="307777"/>
          </a:xfrm>
          <a:prstGeom prst="rect">
            <a:avLst/>
          </a:prstGeom>
          <a:solidFill>
            <a:schemeClr val="accent4">
              <a:lumMod val="75000"/>
            </a:schemeClr>
          </a:solidFill>
        </p:spPr>
        <p:txBody>
          <a:bodyPr wrap="square" rtlCol="0">
            <a:spAutoFit/>
          </a:bodyPr>
          <a:lstStyle/>
          <a:p>
            <a:pPr algn="ctr"/>
            <a:r>
              <a:rPr lang="en-US" dirty="0">
                <a:solidFill>
                  <a:schemeClr val="bg1">
                    <a:lumMod val="85000"/>
                  </a:schemeClr>
                </a:solidFill>
              </a:rPr>
              <a:t>Sam</a:t>
            </a:r>
          </a:p>
        </p:txBody>
      </p:sp>
      <p:sp>
        <p:nvSpPr>
          <p:cNvPr id="13" name="TextBox 12">
            <a:extLst>
              <a:ext uri="{FF2B5EF4-FFF2-40B4-BE49-F238E27FC236}">
                <a16:creationId xmlns:a16="http://schemas.microsoft.com/office/drawing/2014/main" id="{EC219906-5C27-49D6-8D8E-C0F778039626}"/>
              </a:ext>
            </a:extLst>
          </p:cNvPr>
          <p:cNvSpPr txBox="1"/>
          <p:nvPr/>
        </p:nvSpPr>
        <p:spPr>
          <a:xfrm>
            <a:off x="6232995" y="3986573"/>
            <a:ext cx="612667" cy="307777"/>
          </a:xfrm>
          <a:prstGeom prst="rect">
            <a:avLst/>
          </a:prstGeom>
          <a:solidFill>
            <a:schemeClr val="accent4">
              <a:lumMod val="75000"/>
            </a:schemeClr>
          </a:solidFill>
        </p:spPr>
        <p:txBody>
          <a:bodyPr wrap="square" rtlCol="0">
            <a:spAutoFit/>
          </a:bodyPr>
          <a:lstStyle/>
          <a:p>
            <a:pPr algn="ctr"/>
            <a:r>
              <a:rPr lang="en-US" dirty="0">
                <a:solidFill>
                  <a:schemeClr val="bg1">
                    <a:lumMod val="85000"/>
                  </a:schemeClr>
                </a:solidFill>
              </a:rPr>
              <a:t>Bob</a:t>
            </a:r>
          </a:p>
        </p:txBody>
      </p:sp>
      <p:sp>
        <p:nvSpPr>
          <p:cNvPr id="5" name="Rectangle 4">
            <a:extLst>
              <a:ext uri="{FF2B5EF4-FFF2-40B4-BE49-F238E27FC236}">
                <a16:creationId xmlns:a16="http://schemas.microsoft.com/office/drawing/2014/main" id="{3DEBA797-6676-4829-AA87-2DC4F614C82B}"/>
              </a:ext>
            </a:extLst>
          </p:cNvPr>
          <p:cNvSpPr/>
          <p:nvPr/>
        </p:nvSpPr>
        <p:spPr>
          <a:xfrm>
            <a:off x="5970494" y="3119718"/>
            <a:ext cx="1136277" cy="129091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94A8AAF-F5B0-43B6-B5E0-8202FDD552BC}"/>
              </a:ext>
            </a:extLst>
          </p:cNvPr>
          <p:cNvCxnSpPr/>
          <p:nvPr/>
        </p:nvCxnSpPr>
        <p:spPr>
          <a:xfrm>
            <a:off x="1788459" y="3449171"/>
            <a:ext cx="0" cy="67235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BF86DB-2118-42A1-9713-1BE03E488CE7}"/>
              </a:ext>
            </a:extLst>
          </p:cNvPr>
          <p:cNvCxnSpPr>
            <a:cxnSpLocks/>
          </p:cNvCxnSpPr>
          <p:nvPr/>
        </p:nvCxnSpPr>
        <p:spPr>
          <a:xfrm>
            <a:off x="1788459" y="4193242"/>
            <a:ext cx="0" cy="47871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F0949FB-CAB0-4929-91C9-F22C4C18BFF4}"/>
              </a:ext>
            </a:extLst>
          </p:cNvPr>
          <p:cNvSpPr txBox="1"/>
          <p:nvPr/>
        </p:nvSpPr>
        <p:spPr>
          <a:xfrm>
            <a:off x="1288237" y="3674713"/>
            <a:ext cx="562975" cy="261610"/>
          </a:xfrm>
          <a:prstGeom prst="rect">
            <a:avLst/>
          </a:prstGeom>
          <a:noFill/>
        </p:spPr>
        <p:txBody>
          <a:bodyPr wrap="none" rtlCol="0">
            <a:spAutoFit/>
          </a:bodyPr>
          <a:lstStyle/>
          <a:p>
            <a:r>
              <a:rPr lang="en-US" sz="1100" dirty="0">
                <a:solidFill>
                  <a:schemeClr val="bg1">
                    <a:lumMod val="95000"/>
                  </a:schemeClr>
                </a:solidFill>
              </a:rPr>
              <a:t>Fields</a:t>
            </a:r>
          </a:p>
        </p:txBody>
      </p:sp>
      <p:sp>
        <p:nvSpPr>
          <p:cNvPr id="20" name="TextBox 19">
            <a:extLst>
              <a:ext uri="{FF2B5EF4-FFF2-40B4-BE49-F238E27FC236}">
                <a16:creationId xmlns:a16="http://schemas.microsoft.com/office/drawing/2014/main" id="{F4DAEEC5-A06B-4640-A463-95721151A703}"/>
              </a:ext>
            </a:extLst>
          </p:cNvPr>
          <p:cNvSpPr txBox="1"/>
          <p:nvPr/>
        </p:nvSpPr>
        <p:spPr>
          <a:xfrm>
            <a:off x="1131348" y="4289764"/>
            <a:ext cx="724878" cy="261610"/>
          </a:xfrm>
          <a:prstGeom prst="rect">
            <a:avLst/>
          </a:prstGeom>
          <a:noFill/>
        </p:spPr>
        <p:txBody>
          <a:bodyPr wrap="none" rtlCol="0">
            <a:spAutoFit/>
          </a:bodyPr>
          <a:lstStyle/>
          <a:p>
            <a:r>
              <a:rPr lang="en-US" sz="1100" dirty="0">
                <a:solidFill>
                  <a:schemeClr val="bg1">
                    <a:lumMod val="95000"/>
                  </a:schemeClr>
                </a:solidFill>
              </a:rPr>
              <a:t>Methods</a:t>
            </a:r>
          </a:p>
        </p:txBody>
      </p:sp>
    </p:spTree>
    <p:extLst>
      <p:ext uri="{BB962C8B-B14F-4D97-AF65-F5344CB8AC3E}">
        <p14:creationId xmlns:p14="http://schemas.microsoft.com/office/powerpoint/2010/main" val="15158074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Classes in C#</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010908"/>
            <a:ext cx="7911290" cy="3785652"/>
          </a:xfrm>
          <a:prstGeom prst="rect">
            <a:avLst/>
          </a:prstGeom>
          <a:noFill/>
          <a:ln>
            <a:solidFill>
              <a:schemeClr val="bg1">
                <a:lumMod val="50000"/>
              </a:schemeClr>
            </a:solidFill>
          </a:ln>
        </p:spPr>
        <p:txBody>
          <a:bodyPr wrap="square" rtlCol="0">
            <a:spAutoFit/>
          </a:bodyPr>
          <a:lstStyle/>
          <a:p>
            <a:pPr>
              <a:buClr>
                <a:schemeClr val="accent1"/>
              </a:buClr>
            </a:pP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class</a:t>
            </a:r>
            <a:r>
              <a:rPr lang="en-US" sz="1600" i="1" dirty="0">
                <a:solidFill>
                  <a:schemeClr val="bg1">
                    <a:lumMod val="85000"/>
                  </a:schemeClr>
                </a:solidFill>
                <a:latin typeface="urw-din"/>
              </a:rPr>
              <a:t> Person</a:t>
            </a:r>
          </a:p>
          <a:p>
            <a:pPr>
              <a:buClr>
                <a:schemeClr val="accent1"/>
              </a:buClr>
            </a:pP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int</a:t>
            </a:r>
            <a:r>
              <a:rPr lang="en-US" sz="1600" i="1" dirty="0">
                <a:solidFill>
                  <a:schemeClr val="bg1">
                    <a:lumMod val="85000"/>
                  </a:schemeClr>
                </a:solidFill>
                <a:latin typeface="urw-din"/>
              </a:rPr>
              <a:t> age;</a:t>
            </a:r>
          </a:p>
          <a:p>
            <a:pPr>
              <a:buClr>
                <a:schemeClr val="accent1"/>
              </a:buClr>
            </a:pPr>
            <a:endParaRPr lang="en-US" sz="1600" i="1" dirty="0">
              <a:solidFill>
                <a:schemeClr val="bg1">
                  <a:lumMod val="85000"/>
                </a:schemeClr>
              </a:solidFill>
              <a:latin typeface="urw-din"/>
            </a:endParaRP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void</a:t>
            </a:r>
            <a:r>
              <a:rPr lang="en-US" sz="1600" i="1" dirty="0">
                <a:solidFill>
                  <a:schemeClr val="bg1">
                    <a:lumMod val="85000"/>
                  </a:schemeClr>
                </a:solidFill>
                <a:latin typeface="urw-din"/>
              </a:rPr>
              <a:t> Greeting()  </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r>
              <a:rPr lang="en-US" sz="1600" i="1" dirty="0" err="1">
                <a:solidFill>
                  <a:schemeClr val="accent3"/>
                </a:solidFill>
                <a:latin typeface="urw-din"/>
              </a:rPr>
              <a:t>Console</a:t>
            </a:r>
            <a:r>
              <a:rPr lang="en-US" sz="1600" i="1" dirty="0" err="1">
                <a:solidFill>
                  <a:schemeClr val="bg1">
                    <a:lumMod val="85000"/>
                  </a:schemeClr>
                </a:solidFill>
                <a:latin typeface="urw-din"/>
              </a:rPr>
              <a:t>.WriteLine</a:t>
            </a:r>
            <a:r>
              <a:rPr lang="en-US" sz="1600" i="1" dirty="0">
                <a:solidFill>
                  <a:schemeClr val="bg1">
                    <a:lumMod val="85000"/>
                  </a:schemeClr>
                </a:solidFill>
                <a:latin typeface="urw-din"/>
              </a:rPr>
              <a:t>($“Welcome,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 </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FullName</a:t>
            </a: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return</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 +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a:t>
            </a:r>
            <a:endParaRPr lang="en-US" sz="12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003694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Declaring Class</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165475" y="1271065"/>
            <a:ext cx="7911290" cy="3785652"/>
          </a:xfrm>
          <a:prstGeom prst="rect">
            <a:avLst/>
          </a:prstGeom>
          <a:noFill/>
          <a:ln>
            <a:noFill/>
          </a:ln>
        </p:spPr>
        <p:txBody>
          <a:bodyPr wrap="square" rtlCol="0">
            <a:spAutoFit/>
          </a:bodyPr>
          <a:lstStyle/>
          <a:p>
            <a:pPr>
              <a:buClr>
                <a:schemeClr val="accent1"/>
              </a:buClr>
            </a:pP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class</a:t>
            </a:r>
            <a:r>
              <a:rPr lang="en-US" sz="1600" i="1" dirty="0">
                <a:solidFill>
                  <a:schemeClr val="bg1">
                    <a:lumMod val="85000"/>
                  </a:schemeClr>
                </a:solidFill>
                <a:latin typeface="urw-din"/>
              </a:rPr>
              <a:t> Person</a:t>
            </a:r>
          </a:p>
          <a:p>
            <a:pPr>
              <a:buClr>
                <a:schemeClr val="accent1"/>
              </a:buClr>
            </a:pP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int</a:t>
            </a:r>
            <a:r>
              <a:rPr lang="en-US" sz="1600" i="1" dirty="0">
                <a:solidFill>
                  <a:schemeClr val="bg1">
                    <a:lumMod val="85000"/>
                  </a:schemeClr>
                </a:solidFill>
                <a:latin typeface="urw-din"/>
              </a:rPr>
              <a:t> age;</a:t>
            </a:r>
          </a:p>
          <a:p>
            <a:pPr>
              <a:buClr>
                <a:schemeClr val="accent1"/>
              </a:buClr>
            </a:pPr>
            <a:endParaRPr lang="en-US" sz="1600" i="1" dirty="0">
              <a:solidFill>
                <a:schemeClr val="bg1">
                  <a:lumMod val="85000"/>
                </a:schemeClr>
              </a:solidFill>
              <a:latin typeface="urw-din"/>
            </a:endParaRP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void</a:t>
            </a:r>
            <a:r>
              <a:rPr lang="en-US" sz="1600" i="1" dirty="0">
                <a:solidFill>
                  <a:schemeClr val="bg1">
                    <a:lumMod val="85000"/>
                  </a:schemeClr>
                </a:solidFill>
                <a:latin typeface="urw-din"/>
              </a:rPr>
              <a:t> Greeting()  </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r>
              <a:rPr lang="en-US" sz="1600" i="1" dirty="0" err="1">
                <a:solidFill>
                  <a:schemeClr val="accent3"/>
                </a:solidFill>
                <a:latin typeface="urw-din"/>
              </a:rPr>
              <a:t>Console</a:t>
            </a:r>
            <a:r>
              <a:rPr lang="en-US" sz="1600" i="1" dirty="0" err="1">
                <a:solidFill>
                  <a:schemeClr val="bg1">
                    <a:lumMod val="85000"/>
                  </a:schemeClr>
                </a:solidFill>
                <a:latin typeface="urw-din"/>
              </a:rPr>
              <a:t>.WriteLine</a:t>
            </a:r>
            <a:r>
              <a:rPr lang="en-US" sz="1600" i="1" dirty="0">
                <a:solidFill>
                  <a:schemeClr val="bg1">
                    <a:lumMod val="85000"/>
                  </a:schemeClr>
                </a:solidFill>
                <a:latin typeface="urw-din"/>
              </a:rPr>
              <a:t>($“Welcome,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 </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public</a:t>
            </a:r>
            <a:r>
              <a:rPr lang="en-US" sz="1600" i="1" dirty="0">
                <a:solidFill>
                  <a:schemeClr val="bg1">
                    <a:lumMod val="85000"/>
                  </a:schemeClr>
                </a:solidFill>
                <a:latin typeface="urw-din"/>
              </a:rPr>
              <a:t> </a:t>
            </a:r>
            <a:r>
              <a:rPr lang="en-US" sz="1600" i="1" dirty="0">
                <a:solidFill>
                  <a:srgbClr val="0070C0"/>
                </a:solidFill>
                <a:latin typeface="urw-din"/>
              </a:rPr>
              <a:t>string</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FullName</a:t>
            </a: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              </a:t>
            </a:r>
            <a:r>
              <a:rPr lang="en-US" sz="1600" i="1" dirty="0">
                <a:solidFill>
                  <a:srgbClr val="0070C0"/>
                </a:solidFill>
                <a:latin typeface="urw-din"/>
              </a:rPr>
              <a:t>return</a:t>
            </a:r>
            <a:r>
              <a:rPr lang="en-US" sz="1600" i="1" dirty="0">
                <a:solidFill>
                  <a:schemeClr val="bg1">
                    <a:lumMod val="85000"/>
                  </a:schemeClr>
                </a:solidFill>
                <a:latin typeface="urw-din"/>
              </a:rPr>
              <a:t> </a:t>
            </a:r>
            <a:r>
              <a:rPr lang="en-US" sz="1600" i="1" dirty="0" err="1">
                <a:solidFill>
                  <a:schemeClr val="bg1">
                    <a:lumMod val="85000"/>
                  </a:schemeClr>
                </a:solidFill>
                <a:latin typeface="urw-din"/>
              </a:rPr>
              <a:t>firstName</a:t>
            </a:r>
            <a:r>
              <a:rPr lang="en-US" sz="1600" i="1" dirty="0">
                <a:solidFill>
                  <a:schemeClr val="bg1">
                    <a:lumMod val="85000"/>
                  </a:schemeClr>
                </a:solidFill>
                <a:latin typeface="urw-din"/>
              </a:rPr>
              <a:t> + </a:t>
            </a:r>
            <a:r>
              <a:rPr lang="en-US" sz="1600" i="1" dirty="0" err="1">
                <a:solidFill>
                  <a:schemeClr val="bg1">
                    <a:lumMod val="85000"/>
                  </a:schemeClr>
                </a:solidFill>
                <a:latin typeface="urw-din"/>
              </a:rPr>
              <a:t>lastName</a:t>
            </a:r>
            <a:r>
              <a:rPr lang="en-US" sz="1600" i="1" dirty="0">
                <a:solidFill>
                  <a:schemeClr val="bg1">
                    <a:lumMod val="85000"/>
                  </a:schemeClr>
                </a:solidFill>
                <a:latin typeface="urw-din"/>
              </a:rPr>
              <a:t>;</a:t>
            </a:r>
          </a:p>
          <a:p>
            <a:pPr>
              <a:buClr>
                <a:schemeClr val="accent1"/>
              </a:buClr>
            </a:pPr>
            <a:r>
              <a:rPr lang="en-US" sz="1600" i="1" dirty="0">
                <a:solidFill>
                  <a:schemeClr val="bg1">
                    <a:lumMod val="85000"/>
                  </a:schemeClr>
                </a:solidFill>
                <a:latin typeface="urw-din"/>
              </a:rPr>
              <a:t>       }</a:t>
            </a:r>
          </a:p>
          <a:p>
            <a:pPr>
              <a:buClr>
                <a:schemeClr val="accent1"/>
              </a:buClr>
            </a:pPr>
            <a:r>
              <a:rPr lang="en-US" sz="1600" i="1" dirty="0">
                <a:solidFill>
                  <a:schemeClr val="bg1">
                    <a:lumMod val="85000"/>
                  </a:schemeClr>
                </a:solidFill>
                <a:latin typeface="urw-din"/>
              </a:rPr>
              <a:t>}</a:t>
            </a:r>
            <a:endParaRPr lang="en-US" sz="1200" dirty="0">
              <a:solidFill>
                <a:schemeClr val="bg1">
                  <a:lumMod val="85000"/>
                </a:schemeClr>
              </a:solidFill>
              <a:latin typeface="Consolas" panose="020B0609020204030204" pitchFamily="49" charset="0"/>
            </a:endParaRPr>
          </a:p>
        </p:txBody>
      </p:sp>
      <p:sp>
        <p:nvSpPr>
          <p:cNvPr id="2" name="Rectangle 1">
            <a:extLst>
              <a:ext uri="{FF2B5EF4-FFF2-40B4-BE49-F238E27FC236}">
                <a16:creationId xmlns:a16="http://schemas.microsoft.com/office/drawing/2014/main" id="{29A4BD51-3A00-48BA-A0BD-88832B264F59}"/>
              </a:ext>
            </a:extLst>
          </p:cNvPr>
          <p:cNvSpPr/>
          <p:nvPr/>
        </p:nvSpPr>
        <p:spPr>
          <a:xfrm>
            <a:off x="7180729" y="1210235"/>
            <a:ext cx="1627095" cy="72614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Blue Print / Skeleton</a:t>
            </a:r>
          </a:p>
        </p:txBody>
      </p:sp>
      <p:sp>
        <p:nvSpPr>
          <p:cNvPr id="3" name="Rectangle 2">
            <a:extLst>
              <a:ext uri="{FF2B5EF4-FFF2-40B4-BE49-F238E27FC236}">
                <a16:creationId xmlns:a16="http://schemas.microsoft.com/office/drawing/2014/main" id="{430FDFD2-7821-4FB9-9E55-A4F5365C99AE}"/>
              </a:ext>
            </a:extLst>
          </p:cNvPr>
          <p:cNvSpPr/>
          <p:nvPr/>
        </p:nvSpPr>
        <p:spPr>
          <a:xfrm>
            <a:off x="611904" y="981116"/>
            <a:ext cx="853888" cy="259534"/>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00" dirty="0">
                <a:solidFill>
                  <a:srgbClr val="00B050"/>
                </a:solidFill>
              </a:rPr>
              <a:t>Modifier</a:t>
            </a:r>
          </a:p>
        </p:txBody>
      </p:sp>
      <p:sp>
        <p:nvSpPr>
          <p:cNvPr id="6" name="Rectangle 5">
            <a:extLst>
              <a:ext uri="{FF2B5EF4-FFF2-40B4-BE49-F238E27FC236}">
                <a16:creationId xmlns:a16="http://schemas.microsoft.com/office/drawing/2014/main" id="{B67A579F-5B2E-442D-BE6D-050EA92739A0}"/>
              </a:ext>
            </a:extLst>
          </p:cNvPr>
          <p:cNvSpPr/>
          <p:nvPr/>
        </p:nvSpPr>
        <p:spPr>
          <a:xfrm>
            <a:off x="1497105" y="981116"/>
            <a:ext cx="1118347" cy="259534"/>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00" dirty="0">
                <a:solidFill>
                  <a:srgbClr val="00B050"/>
                </a:solidFill>
              </a:rPr>
              <a:t>Keyword Class</a:t>
            </a:r>
          </a:p>
        </p:txBody>
      </p:sp>
      <p:sp>
        <p:nvSpPr>
          <p:cNvPr id="7" name="Rectangle 6">
            <a:extLst>
              <a:ext uri="{FF2B5EF4-FFF2-40B4-BE49-F238E27FC236}">
                <a16:creationId xmlns:a16="http://schemas.microsoft.com/office/drawing/2014/main" id="{74383093-5BB6-42A6-8BDF-67E63EBBF5A1}"/>
              </a:ext>
            </a:extLst>
          </p:cNvPr>
          <p:cNvSpPr/>
          <p:nvPr/>
        </p:nvSpPr>
        <p:spPr>
          <a:xfrm>
            <a:off x="2646764" y="981116"/>
            <a:ext cx="1689911" cy="259534"/>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00" dirty="0">
                <a:solidFill>
                  <a:srgbClr val="00B050"/>
                </a:solidFill>
              </a:rPr>
              <a:t>Class Name / Identifier</a:t>
            </a:r>
          </a:p>
        </p:txBody>
      </p:sp>
      <p:sp>
        <p:nvSpPr>
          <p:cNvPr id="4" name="Left Brace 3">
            <a:extLst>
              <a:ext uri="{FF2B5EF4-FFF2-40B4-BE49-F238E27FC236}">
                <a16:creationId xmlns:a16="http://schemas.microsoft.com/office/drawing/2014/main" id="{0E87AE8F-C64B-4CF2-A447-B7E1B88E8188}"/>
              </a:ext>
            </a:extLst>
          </p:cNvPr>
          <p:cNvSpPr/>
          <p:nvPr/>
        </p:nvSpPr>
        <p:spPr>
          <a:xfrm>
            <a:off x="632076" y="1694329"/>
            <a:ext cx="490755" cy="3180230"/>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E4B90421-DDDD-42CA-9D34-056FCB8A2816}"/>
              </a:ext>
            </a:extLst>
          </p:cNvPr>
          <p:cNvSpPr/>
          <p:nvPr/>
        </p:nvSpPr>
        <p:spPr>
          <a:xfrm>
            <a:off x="67235" y="3104825"/>
            <a:ext cx="564776" cy="359238"/>
          </a:xfrm>
          <a:prstGeom prst="rect">
            <a:avLst/>
          </a:prstGeom>
          <a:noFill/>
          <a:ln w="9525" cap="flat" cmpd="sng" algn="ctr">
            <a:solidFill>
              <a:srgbClr val="7EC23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00" dirty="0">
                <a:solidFill>
                  <a:srgbClr val="00B050"/>
                </a:solidFill>
              </a:rPr>
              <a:t>Class Body</a:t>
            </a:r>
          </a:p>
        </p:txBody>
      </p:sp>
      <p:cxnSp>
        <p:nvCxnSpPr>
          <p:cNvPr id="8" name="Straight Arrow Connector 7">
            <a:extLst>
              <a:ext uri="{FF2B5EF4-FFF2-40B4-BE49-F238E27FC236}">
                <a16:creationId xmlns:a16="http://schemas.microsoft.com/office/drawing/2014/main" id="{E689F671-F9C9-42F1-9D43-42522886F93E}"/>
              </a:ext>
            </a:extLst>
          </p:cNvPr>
          <p:cNvCxnSpPr>
            <a:stCxn id="3" idx="2"/>
          </p:cNvCxnSpPr>
          <p:nvPr/>
        </p:nvCxnSpPr>
        <p:spPr>
          <a:xfrm>
            <a:off x="1038848" y="1240650"/>
            <a:ext cx="366370" cy="13095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BB5BE0-8E50-4C53-8644-DBFF5F9044E4}"/>
              </a:ext>
            </a:extLst>
          </p:cNvPr>
          <p:cNvCxnSpPr>
            <a:stCxn id="6" idx="2"/>
          </p:cNvCxnSpPr>
          <p:nvPr/>
        </p:nvCxnSpPr>
        <p:spPr>
          <a:xfrm flipH="1">
            <a:off x="2056278" y="1240650"/>
            <a:ext cx="1" cy="16136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0BD00C-4ED6-43D0-89E8-22AA72DDC5B9}"/>
              </a:ext>
            </a:extLst>
          </p:cNvPr>
          <p:cNvCxnSpPr>
            <a:stCxn id="7" idx="2"/>
          </p:cNvCxnSpPr>
          <p:nvPr/>
        </p:nvCxnSpPr>
        <p:spPr>
          <a:xfrm flipH="1">
            <a:off x="2749922" y="1240650"/>
            <a:ext cx="741798" cy="13095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38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25E00BA6-381D-1426-9CF1-C73D4AB63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98" y="-171362"/>
            <a:ext cx="9188598" cy="5512982"/>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8F8B95E6-5BE3-4E48-FFAE-272BF5E51CB8}"/>
              </a:ext>
            </a:extLst>
          </p:cNvPr>
          <p:cNvPicPr>
            <a:picLocks noChangeAspect="1"/>
          </p:cNvPicPr>
          <p:nvPr/>
        </p:nvPicPr>
        <p:blipFill rotWithShape="1">
          <a:blip r:embed="rId2">
            <a:extLst>
              <a:ext uri="{28A0092B-C50C-407E-A947-70E740481C1C}">
                <a14:useLocalDpi xmlns:a14="http://schemas.microsoft.com/office/drawing/2010/main" val="0"/>
              </a:ext>
            </a:extLst>
          </a:blip>
          <a:srcRect l="61145" t="1382" r="12025" b="47686"/>
          <a:stretch/>
        </p:blipFill>
        <p:spPr>
          <a:xfrm>
            <a:off x="5562600" y="-171363"/>
            <a:ext cx="3101340" cy="3438245"/>
          </a:xfrm>
          <a:prstGeom prst="rect">
            <a:avLst/>
          </a:prstGeom>
        </p:spPr>
      </p:pic>
      <p:pic>
        <p:nvPicPr>
          <p:cNvPr id="7" name="Picture 6" descr="A screenshot of a video game&#10;&#10;Description automatically generated with medium confidence">
            <a:extLst>
              <a:ext uri="{FF2B5EF4-FFF2-40B4-BE49-F238E27FC236}">
                <a16:creationId xmlns:a16="http://schemas.microsoft.com/office/drawing/2014/main" id="{CBB2042E-FB70-FC66-0F36-C39D5BC70A0C}"/>
              </a:ext>
            </a:extLst>
          </p:cNvPr>
          <p:cNvPicPr>
            <a:picLocks noChangeAspect="1"/>
          </p:cNvPicPr>
          <p:nvPr/>
        </p:nvPicPr>
        <p:blipFill rotWithShape="1">
          <a:blip r:embed="rId2">
            <a:extLst>
              <a:ext uri="{28A0092B-C50C-407E-A947-70E740481C1C}">
                <a14:useLocalDpi xmlns:a14="http://schemas.microsoft.com/office/drawing/2010/main" val="0"/>
              </a:ext>
            </a:extLst>
          </a:blip>
          <a:srcRect l="57835" t="50510" r="10236" b="7452"/>
          <a:stretch/>
        </p:blipFill>
        <p:spPr>
          <a:xfrm>
            <a:off x="5082540" y="3266882"/>
            <a:ext cx="2461260" cy="1944149"/>
          </a:xfrm>
          <a:prstGeom prst="rect">
            <a:avLst/>
          </a:prstGeom>
        </p:spPr>
      </p:pic>
      <p:pic>
        <p:nvPicPr>
          <p:cNvPr id="2" name="Picture 1" descr="A person wearing a hat&#10;&#10;Description automatically generated with low confidence">
            <a:extLst>
              <a:ext uri="{FF2B5EF4-FFF2-40B4-BE49-F238E27FC236}">
                <a16:creationId xmlns:a16="http://schemas.microsoft.com/office/drawing/2014/main" id="{EC9DBF96-FF1C-9D6E-9C5B-E8E1CED5F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50" y="2777842"/>
            <a:ext cx="2491080" cy="2491080"/>
          </a:xfrm>
          <a:prstGeom prst="rect">
            <a:avLst/>
          </a:prstGeom>
        </p:spPr>
      </p:pic>
      <p:sp>
        <p:nvSpPr>
          <p:cNvPr id="3" name="TextBox 2">
            <a:extLst>
              <a:ext uri="{FF2B5EF4-FFF2-40B4-BE49-F238E27FC236}">
                <a16:creationId xmlns:a16="http://schemas.microsoft.com/office/drawing/2014/main" id="{66E6AA71-B213-C5CD-A2ED-48A1393FE5BC}"/>
              </a:ext>
            </a:extLst>
          </p:cNvPr>
          <p:cNvSpPr txBox="1"/>
          <p:nvPr/>
        </p:nvSpPr>
        <p:spPr>
          <a:xfrm>
            <a:off x="34637" y="4622575"/>
            <a:ext cx="1861407" cy="338554"/>
          </a:xfrm>
          <a:prstGeom prst="rect">
            <a:avLst/>
          </a:prstGeom>
          <a:noFill/>
        </p:spPr>
        <p:txBody>
          <a:bodyPr wrap="none" rtlCol="0">
            <a:spAutoFit/>
          </a:bodyPr>
          <a:lstStyle/>
          <a:p>
            <a:r>
              <a:rPr lang="en-US" sz="1600" dirty="0">
                <a:solidFill>
                  <a:schemeClr val="tx1"/>
                </a:solidFill>
                <a:latin typeface="Aharoni" panose="02010803020104030203" pitchFamily="2" charset="-79"/>
                <a:cs typeface="Aharoni" panose="02010803020104030203" pitchFamily="2" charset="-79"/>
              </a:rPr>
              <a:t>DOTNETMASTERY</a:t>
            </a:r>
          </a:p>
        </p:txBody>
      </p:sp>
      <p:sp>
        <p:nvSpPr>
          <p:cNvPr id="5" name="TextBox 4">
            <a:extLst>
              <a:ext uri="{FF2B5EF4-FFF2-40B4-BE49-F238E27FC236}">
                <a16:creationId xmlns:a16="http://schemas.microsoft.com/office/drawing/2014/main" id="{4B7C4F40-F3A6-3C77-A029-128EB43448FF}"/>
              </a:ext>
            </a:extLst>
          </p:cNvPr>
          <p:cNvSpPr txBox="1"/>
          <p:nvPr/>
        </p:nvSpPr>
        <p:spPr>
          <a:xfrm>
            <a:off x="34637" y="4850533"/>
            <a:ext cx="4026824" cy="307777"/>
          </a:xfrm>
          <a:prstGeom prst="rect">
            <a:avLst/>
          </a:prstGeom>
          <a:noFill/>
        </p:spPr>
        <p:txBody>
          <a:bodyPr wrap="square" rtlCol="0">
            <a:spAutoFit/>
          </a:bodyPr>
          <a:lstStyle/>
          <a:p>
            <a:r>
              <a:rPr lang="en-US" b="0" i="0" dirty="0">
                <a:solidFill>
                  <a:schemeClr val="accent1"/>
                </a:solidFill>
                <a:effectLst/>
                <a:latin typeface="Dosis" pitchFamily="2" charset="0"/>
              </a:rPr>
              <a:t>The ultimate learning recourse for .NET developers.</a:t>
            </a:r>
            <a:endParaRPr lang="en-US" dirty="0">
              <a:solidFill>
                <a:schemeClr val="accent1"/>
              </a:solidFill>
            </a:endParaRPr>
          </a:p>
        </p:txBody>
      </p:sp>
      <p:sp>
        <p:nvSpPr>
          <p:cNvPr id="9" name="Oval 8">
            <a:extLst>
              <a:ext uri="{FF2B5EF4-FFF2-40B4-BE49-F238E27FC236}">
                <a16:creationId xmlns:a16="http://schemas.microsoft.com/office/drawing/2014/main" id="{3B457811-7018-956B-713E-B0E22B24F701}"/>
              </a:ext>
            </a:extLst>
          </p:cNvPr>
          <p:cNvSpPr/>
          <p:nvPr/>
        </p:nvSpPr>
        <p:spPr>
          <a:xfrm>
            <a:off x="117765" y="3798104"/>
            <a:ext cx="796637" cy="7966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60FC3AE7-9D79-F17A-401E-437C2970E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65" y="3914916"/>
            <a:ext cx="571436" cy="563012"/>
          </a:xfrm>
          <a:prstGeom prst="rect">
            <a:avLst/>
          </a:prstGeom>
        </p:spPr>
      </p:pic>
    </p:spTree>
    <p:extLst>
      <p:ext uri="{BB962C8B-B14F-4D97-AF65-F5344CB8AC3E}">
        <p14:creationId xmlns:p14="http://schemas.microsoft.com/office/powerpoint/2010/main" val="1897204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a:t>
            </a:r>
            <a:br>
              <a:rPr lang="en-US" dirty="0"/>
            </a:br>
            <a:r>
              <a:rPr lang="en-US" sz="1050" dirty="0">
                <a:solidFill>
                  <a:schemeClr val="bg1">
                    <a:lumMod val="85000"/>
                  </a:schemeClr>
                </a:solidFill>
                <a:latin typeface="urw-din"/>
              </a:rPr>
              <a:t>B</a:t>
            </a:r>
            <a:r>
              <a:rPr lang="en-US" sz="1050" b="0" i="0" dirty="0">
                <a:solidFill>
                  <a:schemeClr val="bg1">
                    <a:lumMod val="85000"/>
                  </a:schemeClr>
                </a:solidFill>
                <a:effectLst/>
                <a:latin typeface="urw-din"/>
              </a:rPr>
              <a:t>asic unit of Object-Oriented Programming and represents the real-life entities.</a:t>
            </a:r>
            <a:endParaRPr sz="3600"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130</a:t>
            </a:fld>
            <a:endParaRPr/>
          </a:p>
        </p:txBody>
      </p:sp>
    </p:spTree>
    <p:extLst>
      <p:ext uri="{BB962C8B-B14F-4D97-AF65-F5344CB8AC3E}">
        <p14:creationId xmlns:p14="http://schemas.microsoft.com/office/powerpoint/2010/main" val="4249090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Declaring Objects (Instantiating a class)</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5766584" y="1816290"/>
            <a:ext cx="3258597" cy="2169825"/>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endParaRPr lang="en-US" sz="900" i="1" dirty="0">
              <a:solidFill>
                <a:schemeClr val="bg1">
                  <a:lumMod val="85000"/>
                </a:schemeClr>
              </a:solidFill>
              <a:latin typeface="urw-din"/>
            </a:endParaRP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5" name="TextBox 4">
            <a:extLst>
              <a:ext uri="{FF2B5EF4-FFF2-40B4-BE49-F238E27FC236}">
                <a16:creationId xmlns:a16="http://schemas.microsoft.com/office/drawing/2014/main" id="{736B72BB-444F-401C-A3E1-22055574EE8D}"/>
              </a:ext>
            </a:extLst>
          </p:cNvPr>
          <p:cNvSpPr txBox="1"/>
          <p:nvPr/>
        </p:nvSpPr>
        <p:spPr>
          <a:xfrm>
            <a:off x="1201309" y="1789393"/>
            <a:ext cx="3231975" cy="2631490"/>
          </a:xfrm>
          <a:prstGeom prst="rect">
            <a:avLst/>
          </a:prstGeom>
          <a:noFill/>
        </p:spPr>
        <p:txBody>
          <a:bodyPr wrap="none" rtlCol="0">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a:t>
            </a:r>
            <a:r>
              <a:rPr lang="en-US" sz="1100" b="0" i="0" dirty="0" err="1">
                <a:solidFill>
                  <a:schemeClr val="bg1">
                    <a:lumMod val="85000"/>
                  </a:schemeClr>
                </a:solidFill>
                <a:effectLst/>
                <a:latin typeface="+mn-lt"/>
              </a:rPr>
              <a:t>sam</a:t>
            </a:r>
            <a:r>
              <a:rPr lang="en-US" sz="1100" b="0" i="0" dirty="0">
                <a:solidFill>
                  <a:schemeClr val="bg1">
                    <a:lumMod val="85000"/>
                  </a:schemeClr>
                </a:solidFill>
                <a:effectLst/>
                <a:latin typeface="+mn-lt"/>
              </a:rPr>
              <a:t>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p>
          <a:p>
            <a:r>
              <a:rPr lang="en-US" sz="1100" dirty="0" err="1">
                <a:solidFill>
                  <a:schemeClr val="bg1">
                    <a:lumMod val="85000"/>
                  </a:schemeClr>
                </a:solidFill>
                <a:latin typeface="+mn-lt"/>
              </a:rPr>
              <a:t>sam.firstName</a:t>
            </a:r>
            <a:r>
              <a:rPr lang="en-US" sz="1100" dirty="0">
                <a:solidFill>
                  <a:schemeClr val="bg1">
                    <a:lumMod val="85000"/>
                  </a:schemeClr>
                </a:solidFill>
                <a:latin typeface="+mn-lt"/>
              </a:rPr>
              <a:t>= “Sam”;</a:t>
            </a:r>
          </a:p>
          <a:p>
            <a:r>
              <a:rPr lang="en-US" sz="1100" dirty="0" err="1">
                <a:solidFill>
                  <a:schemeClr val="bg1">
                    <a:lumMod val="85000"/>
                  </a:schemeClr>
                </a:solidFill>
                <a:latin typeface="+mn-lt"/>
              </a:rPr>
              <a:t>sam.lastName</a:t>
            </a:r>
            <a:r>
              <a:rPr lang="en-US" sz="1100" dirty="0">
                <a:solidFill>
                  <a:schemeClr val="bg1">
                    <a:lumMod val="85000"/>
                  </a:schemeClr>
                </a:solidFill>
                <a:latin typeface="+mn-lt"/>
              </a:rPr>
              <a:t>= “Patrick”;</a:t>
            </a:r>
          </a:p>
          <a:p>
            <a:r>
              <a:rPr lang="en-US" sz="1100" dirty="0" err="1">
                <a:solidFill>
                  <a:schemeClr val="bg1">
                    <a:lumMod val="85000"/>
                  </a:schemeClr>
                </a:solidFill>
                <a:latin typeface="+mn-lt"/>
              </a:rPr>
              <a:t>sam.age</a:t>
            </a:r>
            <a:r>
              <a:rPr lang="en-US" sz="1100" dirty="0">
                <a:solidFill>
                  <a:schemeClr val="bg1">
                    <a:lumMod val="85000"/>
                  </a:schemeClr>
                </a:solidFill>
                <a:latin typeface="+mn-lt"/>
              </a:rPr>
              <a:t>= “25”;</a:t>
            </a:r>
          </a:p>
          <a:p>
            <a:r>
              <a:rPr lang="en-US" sz="1100" dirty="0" err="1">
                <a:solidFill>
                  <a:schemeClr val="bg1">
                    <a:lumMod val="85000"/>
                  </a:schemeClr>
                </a:solidFill>
              </a:rPr>
              <a:t>sam.Greeting</a:t>
            </a:r>
            <a:r>
              <a:rPr lang="en-US" sz="1100" dirty="0">
                <a:solidFill>
                  <a:schemeClr val="bg1">
                    <a:lumMod val="85000"/>
                  </a:schemeClr>
                </a:solidFill>
              </a:rPr>
              <a:t>();  //Prints “Welcome, Sam Patrick”</a:t>
            </a:r>
          </a:p>
          <a:p>
            <a:endParaRPr lang="en-US" sz="1100" dirty="0">
              <a:solidFill>
                <a:schemeClr val="bg1">
                  <a:lumMod val="85000"/>
                </a:schemeClr>
              </a:solidFill>
            </a:endParaRPr>
          </a:p>
          <a:p>
            <a:endParaRPr lang="en-US" sz="1100" dirty="0">
              <a:solidFill>
                <a:schemeClr val="bg1">
                  <a:lumMod val="85000"/>
                </a:schemeClr>
              </a:solidFill>
            </a:endParaRPr>
          </a:p>
          <a:p>
            <a:endParaRPr lang="en-US" sz="1100" dirty="0">
              <a:solidFill>
                <a:schemeClr val="bg1">
                  <a:lumMod val="85000"/>
                </a:schemeClr>
              </a:solidFill>
            </a:endParaRPr>
          </a:p>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p>
          <a:p>
            <a:r>
              <a:rPr lang="en-US" sz="1100" dirty="0" err="1">
                <a:solidFill>
                  <a:schemeClr val="bg1">
                    <a:lumMod val="85000"/>
                  </a:schemeClr>
                </a:solidFill>
                <a:latin typeface="+mn-lt"/>
              </a:rPr>
              <a:t>sam.firstName</a:t>
            </a:r>
            <a:r>
              <a:rPr lang="en-US" sz="1100" dirty="0">
                <a:solidFill>
                  <a:schemeClr val="bg1">
                    <a:lumMod val="85000"/>
                  </a:schemeClr>
                </a:solidFill>
                <a:latin typeface="+mn-lt"/>
              </a:rPr>
              <a:t>= “Ben”;</a:t>
            </a:r>
          </a:p>
          <a:p>
            <a:r>
              <a:rPr lang="en-US" sz="1100" dirty="0" err="1">
                <a:solidFill>
                  <a:schemeClr val="bg1">
                    <a:lumMod val="85000"/>
                  </a:schemeClr>
                </a:solidFill>
                <a:latin typeface="+mn-lt"/>
              </a:rPr>
              <a:t>sam.lastName</a:t>
            </a:r>
            <a:r>
              <a:rPr lang="en-US" sz="1100" dirty="0">
                <a:solidFill>
                  <a:schemeClr val="bg1">
                    <a:lumMod val="85000"/>
                  </a:schemeClr>
                </a:solidFill>
                <a:latin typeface="+mn-lt"/>
              </a:rPr>
              <a:t>= “Spark”;</a:t>
            </a:r>
          </a:p>
          <a:p>
            <a:r>
              <a:rPr lang="en-US" sz="1100" dirty="0" err="1">
                <a:solidFill>
                  <a:schemeClr val="bg1">
                    <a:lumMod val="85000"/>
                  </a:schemeClr>
                </a:solidFill>
                <a:latin typeface="+mn-lt"/>
              </a:rPr>
              <a:t>sam.age</a:t>
            </a:r>
            <a:r>
              <a:rPr lang="en-US" sz="1100" dirty="0">
                <a:solidFill>
                  <a:schemeClr val="bg1">
                    <a:lumMod val="85000"/>
                  </a:schemeClr>
                </a:solidFill>
                <a:latin typeface="+mn-lt"/>
              </a:rPr>
              <a:t>= “20”;</a:t>
            </a:r>
          </a:p>
          <a:p>
            <a:r>
              <a:rPr lang="en-US" sz="1100" dirty="0" err="1">
                <a:solidFill>
                  <a:schemeClr val="bg1">
                    <a:lumMod val="85000"/>
                  </a:schemeClr>
                </a:solidFill>
              </a:rPr>
              <a:t>sam.Greeting</a:t>
            </a:r>
            <a:r>
              <a:rPr lang="en-US" sz="1100" dirty="0">
                <a:solidFill>
                  <a:schemeClr val="bg1">
                    <a:lumMod val="85000"/>
                  </a:schemeClr>
                </a:solidFill>
              </a:rPr>
              <a:t>();  //Prints “Welcome, Ben Spark”</a:t>
            </a:r>
          </a:p>
          <a:p>
            <a:endParaRPr lang="en-US" sz="1100" dirty="0">
              <a:solidFill>
                <a:schemeClr val="bg1">
                  <a:lumMod val="85000"/>
                </a:schemeClr>
              </a:solidFill>
            </a:endParaRPr>
          </a:p>
          <a:p>
            <a:endParaRPr lang="en-US" sz="1100" dirty="0">
              <a:solidFill>
                <a:schemeClr val="bg1">
                  <a:lumMod val="85000"/>
                </a:schemeClr>
              </a:solidFill>
            </a:endParaRPr>
          </a:p>
        </p:txBody>
      </p:sp>
      <p:sp>
        <p:nvSpPr>
          <p:cNvPr id="10" name="Rectangle 9">
            <a:extLst>
              <a:ext uri="{FF2B5EF4-FFF2-40B4-BE49-F238E27FC236}">
                <a16:creationId xmlns:a16="http://schemas.microsoft.com/office/drawing/2014/main" id="{56E5C30D-56DE-4351-A6BB-FD22D8481520}"/>
              </a:ext>
            </a:extLst>
          </p:cNvPr>
          <p:cNvSpPr/>
          <p:nvPr/>
        </p:nvSpPr>
        <p:spPr>
          <a:xfrm>
            <a:off x="1165475" y="1727950"/>
            <a:ext cx="3520825" cy="108921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1892408F-784E-423F-A46B-44E5E158AAC9}"/>
              </a:ext>
            </a:extLst>
          </p:cNvPr>
          <p:cNvSpPr/>
          <p:nvPr/>
        </p:nvSpPr>
        <p:spPr>
          <a:xfrm>
            <a:off x="1165475" y="3039034"/>
            <a:ext cx="3520825" cy="108921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6F75A32-636C-4F5B-8AA8-19579EB9415C}"/>
              </a:ext>
            </a:extLst>
          </p:cNvPr>
          <p:cNvCxnSpPr>
            <a:cxnSpLocks/>
          </p:cNvCxnSpPr>
          <p:nvPr/>
        </p:nvCxnSpPr>
        <p:spPr>
          <a:xfrm flipH="1">
            <a:off x="4736726" y="3543300"/>
            <a:ext cx="10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170F09-5D8D-46BF-9564-F14C558EB9DE}"/>
              </a:ext>
            </a:extLst>
          </p:cNvPr>
          <p:cNvCxnSpPr>
            <a:cxnSpLocks/>
          </p:cNvCxnSpPr>
          <p:nvPr/>
        </p:nvCxnSpPr>
        <p:spPr>
          <a:xfrm flipH="1">
            <a:off x="4736726" y="2198594"/>
            <a:ext cx="10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6A08EF-0B1F-4EDF-9A3B-0772893AC595}"/>
              </a:ext>
            </a:extLst>
          </p:cNvPr>
          <p:cNvSpPr txBox="1"/>
          <p:nvPr/>
        </p:nvSpPr>
        <p:spPr>
          <a:xfrm>
            <a:off x="3885211" y="1492149"/>
            <a:ext cx="851515" cy="307777"/>
          </a:xfrm>
          <a:prstGeom prst="rect">
            <a:avLst/>
          </a:prstGeom>
          <a:noFill/>
        </p:spPr>
        <p:txBody>
          <a:bodyPr wrap="none" rtlCol="0">
            <a:spAutoFit/>
          </a:bodyPr>
          <a:lstStyle/>
          <a:p>
            <a:r>
              <a:rPr lang="en-US" dirty="0">
                <a:solidFill>
                  <a:srgbClr val="00B050"/>
                </a:solidFill>
              </a:rPr>
              <a:t>Object 1</a:t>
            </a:r>
          </a:p>
        </p:txBody>
      </p:sp>
      <p:sp>
        <p:nvSpPr>
          <p:cNvPr id="24" name="TextBox 23">
            <a:extLst>
              <a:ext uri="{FF2B5EF4-FFF2-40B4-BE49-F238E27FC236}">
                <a16:creationId xmlns:a16="http://schemas.microsoft.com/office/drawing/2014/main" id="{3BCDE570-0731-421D-A310-2FC57105036B}"/>
              </a:ext>
            </a:extLst>
          </p:cNvPr>
          <p:cNvSpPr txBox="1"/>
          <p:nvPr/>
        </p:nvSpPr>
        <p:spPr>
          <a:xfrm>
            <a:off x="3885211" y="4061008"/>
            <a:ext cx="851515" cy="307777"/>
          </a:xfrm>
          <a:prstGeom prst="rect">
            <a:avLst/>
          </a:prstGeom>
          <a:noFill/>
        </p:spPr>
        <p:txBody>
          <a:bodyPr wrap="none" rtlCol="0">
            <a:spAutoFit/>
          </a:bodyPr>
          <a:lstStyle/>
          <a:p>
            <a:r>
              <a:rPr lang="en-US" dirty="0">
                <a:solidFill>
                  <a:srgbClr val="00B050"/>
                </a:solidFill>
              </a:rPr>
              <a:t>Object 2</a:t>
            </a:r>
          </a:p>
        </p:txBody>
      </p:sp>
      <p:sp>
        <p:nvSpPr>
          <p:cNvPr id="25" name="TextBox 24">
            <a:extLst>
              <a:ext uri="{FF2B5EF4-FFF2-40B4-BE49-F238E27FC236}">
                <a16:creationId xmlns:a16="http://schemas.microsoft.com/office/drawing/2014/main" id="{F6D22557-0C0D-4F53-96E0-4A324FC07974}"/>
              </a:ext>
            </a:extLst>
          </p:cNvPr>
          <p:cNvSpPr txBox="1"/>
          <p:nvPr/>
        </p:nvSpPr>
        <p:spPr>
          <a:xfrm>
            <a:off x="4898517" y="2141750"/>
            <a:ext cx="710451" cy="261610"/>
          </a:xfrm>
          <a:prstGeom prst="rect">
            <a:avLst/>
          </a:prstGeom>
          <a:noFill/>
        </p:spPr>
        <p:txBody>
          <a:bodyPr wrap="none" rtlCol="0">
            <a:spAutoFit/>
          </a:bodyPr>
          <a:lstStyle/>
          <a:p>
            <a:r>
              <a:rPr lang="en-US" sz="1100" dirty="0">
                <a:solidFill>
                  <a:schemeClr val="accent1"/>
                </a:solidFill>
              </a:rPr>
              <a:t>instance</a:t>
            </a:r>
          </a:p>
        </p:txBody>
      </p:sp>
      <p:sp>
        <p:nvSpPr>
          <p:cNvPr id="26" name="TextBox 25">
            <a:extLst>
              <a:ext uri="{FF2B5EF4-FFF2-40B4-BE49-F238E27FC236}">
                <a16:creationId xmlns:a16="http://schemas.microsoft.com/office/drawing/2014/main" id="{065CD910-CD4D-47E0-B8A3-5B558DD9209C}"/>
              </a:ext>
            </a:extLst>
          </p:cNvPr>
          <p:cNvSpPr txBox="1"/>
          <p:nvPr/>
        </p:nvSpPr>
        <p:spPr>
          <a:xfrm>
            <a:off x="4896429" y="3318906"/>
            <a:ext cx="710451" cy="261610"/>
          </a:xfrm>
          <a:prstGeom prst="rect">
            <a:avLst/>
          </a:prstGeom>
          <a:noFill/>
        </p:spPr>
        <p:txBody>
          <a:bodyPr wrap="none" rtlCol="0">
            <a:spAutoFit/>
          </a:bodyPr>
          <a:lstStyle/>
          <a:p>
            <a:r>
              <a:rPr lang="en-US" sz="1100" dirty="0">
                <a:solidFill>
                  <a:schemeClr val="accent1"/>
                </a:solidFill>
              </a:rPr>
              <a:t>instance</a:t>
            </a:r>
          </a:p>
        </p:txBody>
      </p:sp>
      <p:sp>
        <p:nvSpPr>
          <p:cNvPr id="27" name="TextBox 26">
            <a:extLst>
              <a:ext uri="{FF2B5EF4-FFF2-40B4-BE49-F238E27FC236}">
                <a16:creationId xmlns:a16="http://schemas.microsoft.com/office/drawing/2014/main" id="{5DA697EA-322D-46AF-8D31-C28D0C6F35F7}"/>
              </a:ext>
            </a:extLst>
          </p:cNvPr>
          <p:cNvSpPr txBox="1"/>
          <p:nvPr/>
        </p:nvSpPr>
        <p:spPr>
          <a:xfrm>
            <a:off x="5766584" y="1515232"/>
            <a:ext cx="633507" cy="307777"/>
          </a:xfrm>
          <a:prstGeom prst="rect">
            <a:avLst/>
          </a:prstGeom>
          <a:noFill/>
        </p:spPr>
        <p:txBody>
          <a:bodyPr wrap="none" rtlCol="0">
            <a:spAutoFit/>
          </a:bodyPr>
          <a:lstStyle/>
          <a:p>
            <a:r>
              <a:rPr lang="en-US" dirty="0">
                <a:solidFill>
                  <a:srgbClr val="00B050"/>
                </a:solidFill>
              </a:rPr>
              <a:t>Class</a:t>
            </a:r>
          </a:p>
        </p:txBody>
      </p:sp>
      <p:sp>
        <p:nvSpPr>
          <p:cNvPr id="22" name="TextBox 21">
            <a:extLst>
              <a:ext uri="{FF2B5EF4-FFF2-40B4-BE49-F238E27FC236}">
                <a16:creationId xmlns:a16="http://schemas.microsoft.com/office/drawing/2014/main" id="{4982C11E-C0D6-4BBF-9E8D-A48C702CBD10}"/>
              </a:ext>
            </a:extLst>
          </p:cNvPr>
          <p:cNvSpPr txBox="1"/>
          <p:nvPr/>
        </p:nvSpPr>
        <p:spPr>
          <a:xfrm>
            <a:off x="1038244" y="1022789"/>
            <a:ext cx="7515199" cy="646331"/>
          </a:xfrm>
          <a:prstGeom prst="rect">
            <a:avLst/>
          </a:prstGeom>
          <a:noFill/>
        </p:spPr>
        <p:txBody>
          <a:bodyPr wrap="none" rtlCol="0">
            <a:spAutoFit/>
          </a:bodyPr>
          <a:lstStyle/>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mn-lt"/>
              </a:rPr>
              <a:t>In c#, </a:t>
            </a:r>
            <a:r>
              <a:rPr lang="en-US" sz="1200" b="1" i="0" dirty="0">
                <a:solidFill>
                  <a:schemeClr val="bg1">
                    <a:lumMod val="85000"/>
                  </a:schemeClr>
                </a:solidFill>
                <a:effectLst/>
                <a:latin typeface="+mn-lt"/>
              </a:rPr>
              <a:t>Object</a:t>
            </a:r>
            <a:r>
              <a:rPr lang="en-US" sz="1200" b="0" i="0" dirty="0">
                <a:solidFill>
                  <a:schemeClr val="bg1">
                    <a:lumMod val="85000"/>
                  </a:schemeClr>
                </a:solidFill>
                <a:effectLst/>
                <a:latin typeface="+mn-lt"/>
              </a:rPr>
              <a:t> is an instance of a </a:t>
            </a:r>
            <a:r>
              <a:rPr lang="en-US" sz="1200" b="1" i="0" dirty="0">
                <a:solidFill>
                  <a:schemeClr val="bg1">
                    <a:lumMod val="85000"/>
                  </a:schemeClr>
                </a:solidFill>
                <a:effectLst/>
                <a:latin typeface="+mn-lt"/>
              </a:rPr>
              <a:t>class</a:t>
            </a:r>
            <a:r>
              <a:rPr lang="en-US" sz="1200" b="0" i="0" dirty="0">
                <a:solidFill>
                  <a:schemeClr val="bg1">
                    <a:lumMod val="85000"/>
                  </a:schemeClr>
                </a:solidFill>
                <a:effectLst/>
                <a:latin typeface="+mn-lt"/>
              </a:rPr>
              <a:t> and that can be used to access the </a:t>
            </a:r>
            <a:r>
              <a:rPr lang="en-US" sz="1200" dirty="0">
                <a:solidFill>
                  <a:schemeClr val="bg1">
                    <a:lumMod val="85000"/>
                  </a:schemeClr>
                </a:solidFill>
                <a:latin typeface="+mn-lt"/>
              </a:rPr>
              <a:t>fields </a:t>
            </a:r>
            <a:r>
              <a:rPr lang="en-US" sz="1200" b="0" i="0" dirty="0">
                <a:solidFill>
                  <a:schemeClr val="bg1">
                    <a:lumMod val="85000"/>
                  </a:schemeClr>
                </a:solidFill>
                <a:effectLst/>
                <a:latin typeface="+mn-lt"/>
              </a:rPr>
              <a:t>and functions of a </a:t>
            </a:r>
            <a:r>
              <a:rPr lang="en-US" sz="1200" b="1" i="0" dirty="0">
                <a:solidFill>
                  <a:schemeClr val="bg1">
                    <a:lumMod val="85000"/>
                  </a:schemeClr>
                </a:solidFill>
                <a:effectLst/>
                <a:latin typeface="+mn-lt"/>
              </a:rPr>
              <a:t>class</a:t>
            </a:r>
            <a:r>
              <a:rPr lang="en-US" sz="1200" b="0" i="0" dirty="0">
                <a:solidFill>
                  <a:schemeClr val="bg1">
                    <a:lumMod val="85000"/>
                  </a:schemeClr>
                </a:solidFill>
                <a:effectLst/>
                <a:latin typeface="+mn-lt"/>
              </a:rPr>
              <a:t>.</a:t>
            </a:r>
          </a:p>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mn-lt"/>
              </a:rPr>
              <a:t>Object is a runtime entity, it is created at runtime.</a:t>
            </a:r>
          </a:p>
          <a:p>
            <a:endParaRPr lang="en-US" sz="1200" dirty="0"/>
          </a:p>
        </p:txBody>
      </p:sp>
    </p:spTree>
    <p:extLst>
      <p:ext uri="{BB962C8B-B14F-4D97-AF65-F5344CB8AC3E}">
        <p14:creationId xmlns:p14="http://schemas.microsoft.com/office/powerpoint/2010/main" val="34927413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Declaring Objects (Instantiating a class)</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5766584" y="1816290"/>
            <a:ext cx="3258597" cy="2169825"/>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endParaRPr lang="en-US" sz="900" i="1" dirty="0">
              <a:solidFill>
                <a:schemeClr val="bg1">
                  <a:lumMod val="85000"/>
                </a:schemeClr>
              </a:solidFill>
              <a:latin typeface="urw-din"/>
            </a:endParaRP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5" name="TextBox 4">
            <a:extLst>
              <a:ext uri="{FF2B5EF4-FFF2-40B4-BE49-F238E27FC236}">
                <a16:creationId xmlns:a16="http://schemas.microsoft.com/office/drawing/2014/main" id="{736B72BB-444F-401C-A3E1-22055574EE8D}"/>
              </a:ext>
            </a:extLst>
          </p:cNvPr>
          <p:cNvSpPr txBox="1"/>
          <p:nvPr/>
        </p:nvSpPr>
        <p:spPr>
          <a:xfrm>
            <a:off x="1201309" y="1789393"/>
            <a:ext cx="3231975" cy="2631490"/>
          </a:xfrm>
          <a:prstGeom prst="rect">
            <a:avLst/>
          </a:prstGeom>
          <a:noFill/>
        </p:spPr>
        <p:txBody>
          <a:bodyPr wrap="none" rtlCol="0">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a:t>
            </a:r>
            <a:r>
              <a:rPr lang="en-US" sz="1100" b="0" i="0" dirty="0" err="1">
                <a:solidFill>
                  <a:schemeClr val="bg1">
                    <a:lumMod val="85000"/>
                  </a:schemeClr>
                </a:solidFill>
                <a:effectLst/>
                <a:latin typeface="+mn-lt"/>
              </a:rPr>
              <a:t>sam</a:t>
            </a:r>
            <a:r>
              <a:rPr lang="en-US" sz="1100" b="0" i="0" dirty="0">
                <a:solidFill>
                  <a:schemeClr val="bg1">
                    <a:lumMod val="85000"/>
                  </a:schemeClr>
                </a:solidFill>
                <a:effectLst/>
                <a:latin typeface="+mn-lt"/>
              </a:rPr>
              <a:t>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p>
          <a:p>
            <a:r>
              <a:rPr lang="en-US" sz="1100" dirty="0" err="1">
                <a:solidFill>
                  <a:schemeClr val="bg1">
                    <a:lumMod val="85000"/>
                  </a:schemeClr>
                </a:solidFill>
                <a:latin typeface="+mn-lt"/>
              </a:rPr>
              <a:t>sam.firstName</a:t>
            </a:r>
            <a:r>
              <a:rPr lang="en-US" sz="1100" dirty="0">
                <a:solidFill>
                  <a:schemeClr val="bg1">
                    <a:lumMod val="85000"/>
                  </a:schemeClr>
                </a:solidFill>
                <a:latin typeface="+mn-lt"/>
              </a:rPr>
              <a:t>= “Sam”;</a:t>
            </a:r>
          </a:p>
          <a:p>
            <a:r>
              <a:rPr lang="en-US" sz="1100" dirty="0" err="1">
                <a:solidFill>
                  <a:schemeClr val="bg1">
                    <a:lumMod val="85000"/>
                  </a:schemeClr>
                </a:solidFill>
                <a:latin typeface="+mn-lt"/>
              </a:rPr>
              <a:t>sam.lastName</a:t>
            </a:r>
            <a:r>
              <a:rPr lang="en-US" sz="1100" dirty="0">
                <a:solidFill>
                  <a:schemeClr val="bg1">
                    <a:lumMod val="85000"/>
                  </a:schemeClr>
                </a:solidFill>
                <a:latin typeface="+mn-lt"/>
              </a:rPr>
              <a:t>= “Patrick”;</a:t>
            </a:r>
          </a:p>
          <a:p>
            <a:r>
              <a:rPr lang="en-US" sz="1100" dirty="0" err="1">
                <a:solidFill>
                  <a:schemeClr val="bg1">
                    <a:lumMod val="85000"/>
                  </a:schemeClr>
                </a:solidFill>
                <a:latin typeface="+mn-lt"/>
              </a:rPr>
              <a:t>sam.age</a:t>
            </a:r>
            <a:r>
              <a:rPr lang="en-US" sz="1100" dirty="0">
                <a:solidFill>
                  <a:schemeClr val="bg1">
                    <a:lumMod val="85000"/>
                  </a:schemeClr>
                </a:solidFill>
                <a:latin typeface="+mn-lt"/>
              </a:rPr>
              <a:t>= “25”;</a:t>
            </a:r>
          </a:p>
          <a:p>
            <a:r>
              <a:rPr lang="en-US" sz="1100" dirty="0" err="1">
                <a:solidFill>
                  <a:schemeClr val="bg1">
                    <a:lumMod val="85000"/>
                  </a:schemeClr>
                </a:solidFill>
              </a:rPr>
              <a:t>sam.Greeting</a:t>
            </a:r>
            <a:r>
              <a:rPr lang="en-US" sz="1100" dirty="0">
                <a:solidFill>
                  <a:schemeClr val="bg1">
                    <a:lumMod val="85000"/>
                  </a:schemeClr>
                </a:solidFill>
              </a:rPr>
              <a:t>();  //Prints “Welcome, Sam Patrick”</a:t>
            </a:r>
          </a:p>
          <a:p>
            <a:endParaRPr lang="en-US" sz="1100" dirty="0">
              <a:solidFill>
                <a:schemeClr val="bg1">
                  <a:lumMod val="85000"/>
                </a:schemeClr>
              </a:solidFill>
            </a:endParaRPr>
          </a:p>
          <a:p>
            <a:endParaRPr lang="en-US" sz="1100" dirty="0">
              <a:solidFill>
                <a:schemeClr val="bg1">
                  <a:lumMod val="85000"/>
                </a:schemeClr>
              </a:solidFill>
            </a:endParaRPr>
          </a:p>
          <a:p>
            <a:endParaRPr lang="en-US" sz="1100" dirty="0">
              <a:solidFill>
                <a:schemeClr val="bg1">
                  <a:lumMod val="85000"/>
                </a:schemeClr>
              </a:solidFill>
            </a:endParaRPr>
          </a:p>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p>
          <a:p>
            <a:r>
              <a:rPr lang="en-US" sz="1100" dirty="0" err="1">
                <a:solidFill>
                  <a:schemeClr val="bg1">
                    <a:lumMod val="85000"/>
                  </a:schemeClr>
                </a:solidFill>
                <a:latin typeface="+mn-lt"/>
              </a:rPr>
              <a:t>sam.firstName</a:t>
            </a:r>
            <a:r>
              <a:rPr lang="en-US" sz="1100" dirty="0">
                <a:solidFill>
                  <a:schemeClr val="bg1">
                    <a:lumMod val="85000"/>
                  </a:schemeClr>
                </a:solidFill>
                <a:latin typeface="+mn-lt"/>
              </a:rPr>
              <a:t>= “Ben”;</a:t>
            </a:r>
          </a:p>
          <a:p>
            <a:r>
              <a:rPr lang="en-US" sz="1100" dirty="0" err="1">
                <a:solidFill>
                  <a:schemeClr val="bg1">
                    <a:lumMod val="85000"/>
                  </a:schemeClr>
                </a:solidFill>
                <a:latin typeface="+mn-lt"/>
              </a:rPr>
              <a:t>sam.lastName</a:t>
            </a:r>
            <a:r>
              <a:rPr lang="en-US" sz="1100" dirty="0">
                <a:solidFill>
                  <a:schemeClr val="bg1">
                    <a:lumMod val="85000"/>
                  </a:schemeClr>
                </a:solidFill>
                <a:latin typeface="+mn-lt"/>
              </a:rPr>
              <a:t>= “Spark”;</a:t>
            </a:r>
          </a:p>
          <a:p>
            <a:r>
              <a:rPr lang="en-US" sz="1100" dirty="0" err="1">
                <a:solidFill>
                  <a:schemeClr val="bg1">
                    <a:lumMod val="85000"/>
                  </a:schemeClr>
                </a:solidFill>
                <a:latin typeface="+mn-lt"/>
              </a:rPr>
              <a:t>sam.age</a:t>
            </a:r>
            <a:r>
              <a:rPr lang="en-US" sz="1100" dirty="0">
                <a:solidFill>
                  <a:schemeClr val="bg1">
                    <a:lumMod val="85000"/>
                  </a:schemeClr>
                </a:solidFill>
                <a:latin typeface="+mn-lt"/>
              </a:rPr>
              <a:t>= “20”;</a:t>
            </a:r>
          </a:p>
          <a:p>
            <a:r>
              <a:rPr lang="en-US" sz="1100" dirty="0" err="1">
                <a:solidFill>
                  <a:schemeClr val="bg1">
                    <a:lumMod val="85000"/>
                  </a:schemeClr>
                </a:solidFill>
              </a:rPr>
              <a:t>sam.Greeting</a:t>
            </a:r>
            <a:r>
              <a:rPr lang="en-US" sz="1100" dirty="0">
                <a:solidFill>
                  <a:schemeClr val="bg1">
                    <a:lumMod val="85000"/>
                  </a:schemeClr>
                </a:solidFill>
              </a:rPr>
              <a:t>();  //Prints “Welcome, Ben Spark”</a:t>
            </a:r>
          </a:p>
          <a:p>
            <a:endParaRPr lang="en-US" sz="1100" dirty="0">
              <a:solidFill>
                <a:schemeClr val="bg1">
                  <a:lumMod val="85000"/>
                </a:schemeClr>
              </a:solidFill>
            </a:endParaRPr>
          </a:p>
          <a:p>
            <a:endParaRPr lang="en-US" sz="1100" dirty="0">
              <a:solidFill>
                <a:schemeClr val="bg1">
                  <a:lumMod val="85000"/>
                </a:schemeClr>
              </a:solidFill>
            </a:endParaRPr>
          </a:p>
        </p:txBody>
      </p:sp>
      <p:sp>
        <p:nvSpPr>
          <p:cNvPr id="10" name="Rectangle 9">
            <a:extLst>
              <a:ext uri="{FF2B5EF4-FFF2-40B4-BE49-F238E27FC236}">
                <a16:creationId xmlns:a16="http://schemas.microsoft.com/office/drawing/2014/main" id="{56E5C30D-56DE-4351-A6BB-FD22D8481520}"/>
              </a:ext>
            </a:extLst>
          </p:cNvPr>
          <p:cNvSpPr/>
          <p:nvPr/>
        </p:nvSpPr>
        <p:spPr>
          <a:xfrm>
            <a:off x="1165475" y="1727950"/>
            <a:ext cx="3520825" cy="108921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1892408F-784E-423F-A46B-44E5E158AAC9}"/>
              </a:ext>
            </a:extLst>
          </p:cNvPr>
          <p:cNvSpPr/>
          <p:nvPr/>
        </p:nvSpPr>
        <p:spPr>
          <a:xfrm>
            <a:off x="1165475" y="3039034"/>
            <a:ext cx="3520825" cy="108921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6F75A32-636C-4F5B-8AA8-19579EB9415C}"/>
              </a:ext>
            </a:extLst>
          </p:cNvPr>
          <p:cNvCxnSpPr>
            <a:cxnSpLocks/>
          </p:cNvCxnSpPr>
          <p:nvPr/>
        </p:nvCxnSpPr>
        <p:spPr>
          <a:xfrm flipH="1">
            <a:off x="4736726" y="3543300"/>
            <a:ext cx="10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170F09-5D8D-46BF-9564-F14C558EB9DE}"/>
              </a:ext>
            </a:extLst>
          </p:cNvPr>
          <p:cNvCxnSpPr>
            <a:cxnSpLocks/>
          </p:cNvCxnSpPr>
          <p:nvPr/>
        </p:nvCxnSpPr>
        <p:spPr>
          <a:xfrm flipH="1">
            <a:off x="4736726" y="2198594"/>
            <a:ext cx="1029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6A08EF-0B1F-4EDF-9A3B-0772893AC595}"/>
              </a:ext>
            </a:extLst>
          </p:cNvPr>
          <p:cNvSpPr txBox="1"/>
          <p:nvPr/>
        </p:nvSpPr>
        <p:spPr>
          <a:xfrm>
            <a:off x="3885211" y="1492149"/>
            <a:ext cx="851515" cy="307777"/>
          </a:xfrm>
          <a:prstGeom prst="rect">
            <a:avLst/>
          </a:prstGeom>
          <a:noFill/>
        </p:spPr>
        <p:txBody>
          <a:bodyPr wrap="none" rtlCol="0">
            <a:spAutoFit/>
          </a:bodyPr>
          <a:lstStyle/>
          <a:p>
            <a:r>
              <a:rPr lang="en-US" dirty="0">
                <a:solidFill>
                  <a:srgbClr val="00B050"/>
                </a:solidFill>
              </a:rPr>
              <a:t>Object 1</a:t>
            </a:r>
          </a:p>
        </p:txBody>
      </p:sp>
      <p:sp>
        <p:nvSpPr>
          <p:cNvPr id="24" name="TextBox 23">
            <a:extLst>
              <a:ext uri="{FF2B5EF4-FFF2-40B4-BE49-F238E27FC236}">
                <a16:creationId xmlns:a16="http://schemas.microsoft.com/office/drawing/2014/main" id="{3BCDE570-0731-421D-A310-2FC57105036B}"/>
              </a:ext>
            </a:extLst>
          </p:cNvPr>
          <p:cNvSpPr txBox="1"/>
          <p:nvPr/>
        </p:nvSpPr>
        <p:spPr>
          <a:xfrm>
            <a:off x="3885211" y="4061008"/>
            <a:ext cx="851515" cy="307777"/>
          </a:xfrm>
          <a:prstGeom prst="rect">
            <a:avLst/>
          </a:prstGeom>
          <a:noFill/>
        </p:spPr>
        <p:txBody>
          <a:bodyPr wrap="none" rtlCol="0">
            <a:spAutoFit/>
          </a:bodyPr>
          <a:lstStyle/>
          <a:p>
            <a:r>
              <a:rPr lang="en-US" dirty="0">
                <a:solidFill>
                  <a:srgbClr val="00B050"/>
                </a:solidFill>
              </a:rPr>
              <a:t>Object 2</a:t>
            </a:r>
          </a:p>
        </p:txBody>
      </p:sp>
      <p:sp>
        <p:nvSpPr>
          <p:cNvPr id="25" name="TextBox 24">
            <a:extLst>
              <a:ext uri="{FF2B5EF4-FFF2-40B4-BE49-F238E27FC236}">
                <a16:creationId xmlns:a16="http://schemas.microsoft.com/office/drawing/2014/main" id="{F6D22557-0C0D-4F53-96E0-4A324FC07974}"/>
              </a:ext>
            </a:extLst>
          </p:cNvPr>
          <p:cNvSpPr txBox="1"/>
          <p:nvPr/>
        </p:nvSpPr>
        <p:spPr>
          <a:xfrm>
            <a:off x="4898517" y="2141750"/>
            <a:ext cx="710451" cy="261610"/>
          </a:xfrm>
          <a:prstGeom prst="rect">
            <a:avLst/>
          </a:prstGeom>
          <a:noFill/>
        </p:spPr>
        <p:txBody>
          <a:bodyPr wrap="none" rtlCol="0">
            <a:spAutoFit/>
          </a:bodyPr>
          <a:lstStyle/>
          <a:p>
            <a:r>
              <a:rPr lang="en-US" sz="1100" dirty="0">
                <a:solidFill>
                  <a:schemeClr val="accent1"/>
                </a:solidFill>
              </a:rPr>
              <a:t>instance</a:t>
            </a:r>
          </a:p>
        </p:txBody>
      </p:sp>
      <p:sp>
        <p:nvSpPr>
          <p:cNvPr id="26" name="TextBox 25">
            <a:extLst>
              <a:ext uri="{FF2B5EF4-FFF2-40B4-BE49-F238E27FC236}">
                <a16:creationId xmlns:a16="http://schemas.microsoft.com/office/drawing/2014/main" id="{065CD910-CD4D-47E0-B8A3-5B558DD9209C}"/>
              </a:ext>
            </a:extLst>
          </p:cNvPr>
          <p:cNvSpPr txBox="1"/>
          <p:nvPr/>
        </p:nvSpPr>
        <p:spPr>
          <a:xfrm>
            <a:off x="4896429" y="3318906"/>
            <a:ext cx="710451" cy="261610"/>
          </a:xfrm>
          <a:prstGeom prst="rect">
            <a:avLst/>
          </a:prstGeom>
          <a:noFill/>
        </p:spPr>
        <p:txBody>
          <a:bodyPr wrap="none" rtlCol="0">
            <a:spAutoFit/>
          </a:bodyPr>
          <a:lstStyle/>
          <a:p>
            <a:r>
              <a:rPr lang="en-US" sz="1100" dirty="0">
                <a:solidFill>
                  <a:schemeClr val="accent1"/>
                </a:solidFill>
              </a:rPr>
              <a:t>instance</a:t>
            </a:r>
          </a:p>
        </p:txBody>
      </p:sp>
      <p:sp>
        <p:nvSpPr>
          <p:cNvPr id="27" name="TextBox 26">
            <a:extLst>
              <a:ext uri="{FF2B5EF4-FFF2-40B4-BE49-F238E27FC236}">
                <a16:creationId xmlns:a16="http://schemas.microsoft.com/office/drawing/2014/main" id="{5DA697EA-322D-46AF-8D31-C28D0C6F35F7}"/>
              </a:ext>
            </a:extLst>
          </p:cNvPr>
          <p:cNvSpPr txBox="1"/>
          <p:nvPr/>
        </p:nvSpPr>
        <p:spPr>
          <a:xfrm>
            <a:off x="5766584" y="1515232"/>
            <a:ext cx="633507" cy="307777"/>
          </a:xfrm>
          <a:prstGeom prst="rect">
            <a:avLst/>
          </a:prstGeom>
          <a:noFill/>
        </p:spPr>
        <p:txBody>
          <a:bodyPr wrap="none" rtlCol="0">
            <a:spAutoFit/>
          </a:bodyPr>
          <a:lstStyle/>
          <a:p>
            <a:r>
              <a:rPr lang="en-US" dirty="0">
                <a:solidFill>
                  <a:srgbClr val="00B050"/>
                </a:solidFill>
              </a:rPr>
              <a:t>Class</a:t>
            </a:r>
          </a:p>
        </p:txBody>
      </p:sp>
      <p:sp>
        <p:nvSpPr>
          <p:cNvPr id="22" name="TextBox 21">
            <a:extLst>
              <a:ext uri="{FF2B5EF4-FFF2-40B4-BE49-F238E27FC236}">
                <a16:creationId xmlns:a16="http://schemas.microsoft.com/office/drawing/2014/main" id="{4982C11E-C0D6-4BBF-9E8D-A48C702CBD10}"/>
              </a:ext>
            </a:extLst>
          </p:cNvPr>
          <p:cNvSpPr txBox="1"/>
          <p:nvPr/>
        </p:nvSpPr>
        <p:spPr>
          <a:xfrm>
            <a:off x="1038244" y="1022789"/>
            <a:ext cx="7515199" cy="646331"/>
          </a:xfrm>
          <a:prstGeom prst="rect">
            <a:avLst/>
          </a:prstGeom>
          <a:noFill/>
        </p:spPr>
        <p:txBody>
          <a:bodyPr wrap="none" rtlCol="0">
            <a:spAutoFit/>
          </a:bodyPr>
          <a:lstStyle/>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mn-lt"/>
              </a:rPr>
              <a:t>In c#, </a:t>
            </a:r>
            <a:r>
              <a:rPr lang="en-US" sz="1200" b="1" i="0" dirty="0">
                <a:solidFill>
                  <a:schemeClr val="bg1">
                    <a:lumMod val="85000"/>
                  </a:schemeClr>
                </a:solidFill>
                <a:effectLst/>
                <a:latin typeface="+mn-lt"/>
              </a:rPr>
              <a:t>Object</a:t>
            </a:r>
            <a:r>
              <a:rPr lang="en-US" sz="1200" b="0" i="0" dirty="0">
                <a:solidFill>
                  <a:schemeClr val="bg1">
                    <a:lumMod val="85000"/>
                  </a:schemeClr>
                </a:solidFill>
                <a:effectLst/>
                <a:latin typeface="+mn-lt"/>
              </a:rPr>
              <a:t> is an instance of a </a:t>
            </a:r>
            <a:r>
              <a:rPr lang="en-US" sz="1200" b="1" i="0" dirty="0">
                <a:solidFill>
                  <a:schemeClr val="bg1">
                    <a:lumMod val="85000"/>
                  </a:schemeClr>
                </a:solidFill>
                <a:effectLst/>
                <a:latin typeface="+mn-lt"/>
              </a:rPr>
              <a:t>class</a:t>
            </a:r>
            <a:r>
              <a:rPr lang="en-US" sz="1200" b="0" i="0" dirty="0">
                <a:solidFill>
                  <a:schemeClr val="bg1">
                    <a:lumMod val="85000"/>
                  </a:schemeClr>
                </a:solidFill>
                <a:effectLst/>
                <a:latin typeface="+mn-lt"/>
              </a:rPr>
              <a:t> and that can be used to access the </a:t>
            </a:r>
            <a:r>
              <a:rPr lang="en-US" sz="1200" dirty="0">
                <a:solidFill>
                  <a:schemeClr val="bg1">
                    <a:lumMod val="85000"/>
                  </a:schemeClr>
                </a:solidFill>
                <a:latin typeface="+mn-lt"/>
              </a:rPr>
              <a:t>fields </a:t>
            </a:r>
            <a:r>
              <a:rPr lang="en-US" sz="1200" b="0" i="0" dirty="0">
                <a:solidFill>
                  <a:schemeClr val="bg1">
                    <a:lumMod val="85000"/>
                  </a:schemeClr>
                </a:solidFill>
                <a:effectLst/>
                <a:latin typeface="+mn-lt"/>
              </a:rPr>
              <a:t>and functions of a </a:t>
            </a:r>
            <a:r>
              <a:rPr lang="en-US" sz="1200" b="1" i="0" dirty="0">
                <a:solidFill>
                  <a:schemeClr val="bg1">
                    <a:lumMod val="85000"/>
                  </a:schemeClr>
                </a:solidFill>
                <a:effectLst/>
                <a:latin typeface="+mn-lt"/>
              </a:rPr>
              <a:t>class</a:t>
            </a:r>
            <a:r>
              <a:rPr lang="en-US" sz="1200" b="0" i="0" dirty="0">
                <a:solidFill>
                  <a:schemeClr val="bg1">
                    <a:lumMod val="85000"/>
                  </a:schemeClr>
                </a:solidFill>
                <a:effectLst/>
                <a:latin typeface="+mn-lt"/>
              </a:rPr>
              <a:t>.</a:t>
            </a:r>
          </a:p>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mn-lt"/>
              </a:rPr>
              <a:t>Object is a runtime entity, it is created at runtime.</a:t>
            </a:r>
          </a:p>
          <a:p>
            <a:endParaRPr lang="en-US" sz="1200" dirty="0"/>
          </a:p>
        </p:txBody>
      </p:sp>
    </p:spTree>
    <p:extLst>
      <p:ext uri="{BB962C8B-B14F-4D97-AF65-F5344CB8AC3E}">
        <p14:creationId xmlns:p14="http://schemas.microsoft.com/office/powerpoint/2010/main" val="15562655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Constructors</a:t>
            </a:r>
            <a:br>
              <a:rPr lang="en-US" dirty="0"/>
            </a:br>
            <a:r>
              <a:rPr lang="en-US" sz="900" b="0" i="0" dirty="0">
                <a:solidFill>
                  <a:schemeClr val="bg1">
                    <a:lumMod val="85000"/>
                  </a:schemeClr>
                </a:solidFill>
                <a:effectLst/>
                <a:latin typeface="+mn-lt"/>
              </a:rPr>
              <a:t>A constructor is a </a:t>
            </a:r>
            <a:r>
              <a:rPr lang="en-US" sz="900" b="1" i="0" dirty="0">
                <a:solidFill>
                  <a:schemeClr val="bg1">
                    <a:lumMod val="85000"/>
                  </a:schemeClr>
                </a:solidFill>
                <a:effectLst/>
                <a:latin typeface="+mn-lt"/>
              </a:rPr>
              <a:t>special method</a:t>
            </a:r>
            <a:r>
              <a:rPr lang="en-US" sz="900" b="0" i="0" dirty="0">
                <a:solidFill>
                  <a:schemeClr val="bg1">
                    <a:lumMod val="85000"/>
                  </a:schemeClr>
                </a:solidFill>
                <a:effectLst/>
                <a:latin typeface="+mn-lt"/>
              </a:rPr>
              <a:t> that is used to initialize objects.</a:t>
            </a:r>
            <a:endParaRPr sz="4000" dirty="0">
              <a:solidFill>
                <a:schemeClr val="bg1">
                  <a:lumMod val="85000"/>
                </a:schemeClr>
              </a:solidFill>
              <a:latin typeface="+mn-lt"/>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133</a:t>
            </a:fld>
            <a:endParaRPr/>
          </a:p>
        </p:txBody>
      </p:sp>
    </p:spTree>
    <p:extLst>
      <p:ext uri="{BB962C8B-B14F-4D97-AF65-F5344CB8AC3E}">
        <p14:creationId xmlns:p14="http://schemas.microsoft.com/office/powerpoint/2010/main" val="4165615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P</a:t>
            </a:r>
            <a:r>
              <a:rPr lang="en-US" sz="2400" dirty="0"/>
              <a:t>a</a:t>
            </a:r>
            <a:r>
              <a:rPr lang="en" sz="2400" dirty="0"/>
              <a:t>rameterless Constructor (Default)</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313403" y="1593658"/>
            <a:ext cx="3258597" cy="2723823"/>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a:t>
            </a:r>
            <a:r>
              <a:rPr lang="en-US" sz="900" i="1" dirty="0">
                <a:solidFill>
                  <a:srgbClr val="00B050"/>
                </a:solidFill>
                <a:latin typeface="urw-din"/>
              </a:rPr>
              <a:t>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endParaRPr lang="en-US" sz="900" i="1" dirty="0">
              <a:solidFill>
                <a:schemeClr val="bg1">
                  <a:lumMod val="85000"/>
                </a:schemeClr>
              </a:solidFill>
              <a:latin typeface="urw-din"/>
            </a:endParaRP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B050"/>
                </a:solidFill>
                <a:latin typeface="urw-din"/>
              </a:rPr>
              <a:t>Person</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(“Constructor Called”);</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16" name="Rectangle 15">
            <a:extLst>
              <a:ext uri="{FF2B5EF4-FFF2-40B4-BE49-F238E27FC236}">
                <a16:creationId xmlns:a16="http://schemas.microsoft.com/office/drawing/2014/main" id="{116865C0-361E-4FDB-AA85-02A172E1A6B8}"/>
              </a:ext>
            </a:extLst>
          </p:cNvPr>
          <p:cNvSpPr/>
          <p:nvPr/>
        </p:nvSpPr>
        <p:spPr>
          <a:xfrm>
            <a:off x="5121121" y="1593658"/>
            <a:ext cx="2920220"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Box 18">
            <a:extLst>
              <a:ext uri="{FF2B5EF4-FFF2-40B4-BE49-F238E27FC236}">
                <a16:creationId xmlns:a16="http://schemas.microsoft.com/office/drawing/2014/main" id="{F995DF95-7FEC-4985-B224-BD3C25888A43}"/>
              </a:ext>
            </a:extLst>
          </p:cNvPr>
          <p:cNvSpPr txBox="1"/>
          <p:nvPr/>
        </p:nvSpPr>
        <p:spPr>
          <a:xfrm>
            <a:off x="5230906" y="1610259"/>
            <a:ext cx="2599691" cy="461665"/>
          </a:xfrm>
          <a:prstGeom prst="rect">
            <a:avLst/>
          </a:prstGeom>
          <a:noFill/>
        </p:spPr>
        <p:txBody>
          <a:bodyPr wrap="square">
            <a:spAutoFit/>
          </a:bodyPr>
          <a:lstStyle/>
          <a:p>
            <a:r>
              <a:rPr lang="en-US" sz="1200" i="1" dirty="0">
                <a:solidFill>
                  <a:srgbClr val="FFC000"/>
                </a:solidFill>
                <a:latin typeface="+mn-lt"/>
              </a:rPr>
              <a:t>Person</a:t>
            </a:r>
            <a:r>
              <a:rPr lang="en-US" sz="1200" i="1" dirty="0">
                <a:solidFill>
                  <a:schemeClr val="bg1">
                    <a:lumMod val="85000"/>
                  </a:schemeClr>
                </a:solidFill>
                <a:latin typeface="+mn-lt"/>
              </a:rPr>
              <a:t> </a:t>
            </a:r>
            <a:r>
              <a:rPr lang="en-US" sz="1200" b="0" i="0" dirty="0">
                <a:solidFill>
                  <a:schemeClr val="bg1">
                    <a:lumMod val="85000"/>
                  </a:schemeClr>
                </a:solidFill>
                <a:effectLst/>
                <a:latin typeface="+mn-lt"/>
              </a:rPr>
              <a:t> ben = </a:t>
            </a:r>
            <a:r>
              <a:rPr lang="en-US" sz="1200" b="0" i="0" dirty="0">
                <a:solidFill>
                  <a:srgbClr val="0070C0"/>
                </a:solidFill>
                <a:effectLst/>
                <a:latin typeface="+mn-lt"/>
              </a:rPr>
              <a:t>new</a:t>
            </a:r>
            <a:r>
              <a:rPr lang="en-US" sz="1200" b="0" i="0" dirty="0">
                <a:solidFill>
                  <a:schemeClr val="bg1">
                    <a:lumMod val="85000"/>
                  </a:schemeClr>
                </a:solidFill>
                <a:effectLst/>
                <a:latin typeface="+mn-lt"/>
              </a:rPr>
              <a:t> </a:t>
            </a:r>
            <a:r>
              <a:rPr lang="en-US" sz="1200" i="1" dirty="0">
                <a:solidFill>
                  <a:srgbClr val="FFC000"/>
                </a:solidFill>
                <a:latin typeface="+mn-lt"/>
              </a:rPr>
              <a:t>Person</a:t>
            </a:r>
            <a:r>
              <a:rPr lang="en-US" sz="1200" b="0" i="0" dirty="0">
                <a:solidFill>
                  <a:schemeClr val="bg1">
                    <a:lumMod val="85000"/>
                  </a:schemeClr>
                </a:solidFill>
                <a:effectLst/>
                <a:latin typeface="+mn-lt"/>
              </a:rPr>
              <a:t>();</a:t>
            </a:r>
          </a:p>
          <a:p>
            <a:r>
              <a:rPr lang="en-US" sz="1200" dirty="0">
                <a:solidFill>
                  <a:srgbClr val="00B050"/>
                </a:solidFill>
                <a:latin typeface="+mn-lt"/>
              </a:rPr>
              <a:t>// outputs – “Constructor Called”</a:t>
            </a:r>
            <a:endParaRPr lang="en-US" sz="1200" b="0" i="0" dirty="0">
              <a:solidFill>
                <a:srgbClr val="00B050"/>
              </a:solidFill>
              <a:effectLst/>
              <a:latin typeface="+mn-lt"/>
            </a:endParaRPr>
          </a:p>
        </p:txBody>
      </p:sp>
      <p:sp>
        <p:nvSpPr>
          <p:cNvPr id="21" name="Rectangle 20">
            <a:extLst>
              <a:ext uri="{FF2B5EF4-FFF2-40B4-BE49-F238E27FC236}">
                <a16:creationId xmlns:a16="http://schemas.microsoft.com/office/drawing/2014/main" id="{5AB2814E-77C9-4569-BE87-7C5170603484}"/>
              </a:ext>
            </a:extLst>
          </p:cNvPr>
          <p:cNvSpPr/>
          <p:nvPr/>
        </p:nvSpPr>
        <p:spPr>
          <a:xfrm>
            <a:off x="5121121" y="2358789"/>
            <a:ext cx="2920220"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EB0A892C-73DA-4539-823C-5EFA73850562}"/>
              </a:ext>
            </a:extLst>
          </p:cNvPr>
          <p:cNvSpPr txBox="1"/>
          <p:nvPr/>
        </p:nvSpPr>
        <p:spPr>
          <a:xfrm>
            <a:off x="5230906" y="2368666"/>
            <a:ext cx="3039027" cy="461665"/>
          </a:xfrm>
          <a:prstGeom prst="rect">
            <a:avLst/>
          </a:prstGeom>
          <a:noFill/>
        </p:spPr>
        <p:txBody>
          <a:bodyPr wrap="square">
            <a:spAutoFit/>
          </a:bodyPr>
          <a:lstStyle/>
          <a:p>
            <a:r>
              <a:rPr lang="en-US" sz="1200" i="1" dirty="0">
                <a:solidFill>
                  <a:srgbClr val="FFC000"/>
                </a:solidFill>
                <a:latin typeface="+mn-lt"/>
              </a:rPr>
              <a:t>Person</a:t>
            </a:r>
            <a:r>
              <a:rPr lang="en-US" sz="1200" i="1" dirty="0">
                <a:solidFill>
                  <a:schemeClr val="bg1">
                    <a:lumMod val="85000"/>
                  </a:schemeClr>
                </a:solidFill>
                <a:latin typeface="+mn-lt"/>
              </a:rPr>
              <a:t> </a:t>
            </a:r>
            <a:r>
              <a:rPr lang="en-US" sz="1200" b="0" i="0" dirty="0">
                <a:solidFill>
                  <a:schemeClr val="bg1">
                    <a:lumMod val="85000"/>
                  </a:schemeClr>
                </a:solidFill>
                <a:effectLst/>
                <a:latin typeface="+mn-lt"/>
              </a:rPr>
              <a:t> ben;</a:t>
            </a:r>
          </a:p>
          <a:p>
            <a:r>
              <a:rPr lang="en-US" sz="1200" dirty="0">
                <a:solidFill>
                  <a:srgbClr val="00B050"/>
                </a:solidFill>
                <a:latin typeface="+mn-lt"/>
              </a:rPr>
              <a:t>// No Output! Constructor is not called</a:t>
            </a:r>
            <a:endParaRPr lang="en-US" sz="1200" b="0" i="0" dirty="0">
              <a:solidFill>
                <a:srgbClr val="00B050"/>
              </a:solidFill>
              <a:effectLst/>
              <a:latin typeface="+mn-lt"/>
            </a:endParaRPr>
          </a:p>
        </p:txBody>
      </p:sp>
      <p:sp>
        <p:nvSpPr>
          <p:cNvPr id="29" name="Rectangle 28">
            <a:extLst>
              <a:ext uri="{FF2B5EF4-FFF2-40B4-BE49-F238E27FC236}">
                <a16:creationId xmlns:a16="http://schemas.microsoft.com/office/drawing/2014/main" id="{66B46C8B-5E5D-4A71-A824-A52E44CAF428}"/>
              </a:ext>
            </a:extLst>
          </p:cNvPr>
          <p:cNvSpPr/>
          <p:nvPr/>
        </p:nvSpPr>
        <p:spPr>
          <a:xfrm>
            <a:off x="5121121" y="3133959"/>
            <a:ext cx="2920220" cy="64633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TextBox 29">
            <a:extLst>
              <a:ext uri="{FF2B5EF4-FFF2-40B4-BE49-F238E27FC236}">
                <a16:creationId xmlns:a16="http://schemas.microsoft.com/office/drawing/2014/main" id="{4521F919-EFC8-4F39-B8C5-72009ABEAF2A}"/>
              </a:ext>
            </a:extLst>
          </p:cNvPr>
          <p:cNvSpPr txBox="1"/>
          <p:nvPr/>
        </p:nvSpPr>
        <p:spPr>
          <a:xfrm>
            <a:off x="5230906" y="3143836"/>
            <a:ext cx="3039027" cy="646331"/>
          </a:xfrm>
          <a:prstGeom prst="rect">
            <a:avLst/>
          </a:prstGeom>
          <a:noFill/>
        </p:spPr>
        <p:txBody>
          <a:bodyPr wrap="square">
            <a:spAutoFit/>
          </a:bodyPr>
          <a:lstStyle/>
          <a:p>
            <a:r>
              <a:rPr lang="en-US" sz="1200" i="1" dirty="0">
                <a:solidFill>
                  <a:srgbClr val="FFC000"/>
                </a:solidFill>
                <a:latin typeface="+mn-lt"/>
              </a:rPr>
              <a:t>Person</a:t>
            </a:r>
            <a:r>
              <a:rPr lang="en-US" sz="1200" i="1" dirty="0">
                <a:solidFill>
                  <a:schemeClr val="bg1">
                    <a:lumMod val="85000"/>
                  </a:schemeClr>
                </a:solidFill>
                <a:latin typeface="+mn-lt"/>
              </a:rPr>
              <a:t> </a:t>
            </a:r>
            <a:r>
              <a:rPr lang="en-US" sz="1200" b="0" i="0" dirty="0">
                <a:solidFill>
                  <a:schemeClr val="bg1">
                    <a:lumMod val="85000"/>
                  </a:schemeClr>
                </a:solidFill>
                <a:effectLst/>
                <a:latin typeface="+mn-lt"/>
              </a:rPr>
              <a:t> ben;</a:t>
            </a:r>
          </a:p>
          <a:p>
            <a:r>
              <a:rPr lang="en-US" sz="1200" dirty="0">
                <a:solidFill>
                  <a:schemeClr val="bg1">
                    <a:lumMod val="85000"/>
                  </a:schemeClr>
                </a:solidFill>
                <a:latin typeface="+mn-lt"/>
              </a:rPr>
              <a:t>Ben = new </a:t>
            </a:r>
            <a:r>
              <a:rPr lang="en-US" sz="1200" dirty="0">
                <a:solidFill>
                  <a:srgbClr val="FFC000"/>
                </a:solidFill>
                <a:latin typeface="+mn-lt"/>
              </a:rPr>
              <a:t>Person</a:t>
            </a:r>
            <a:r>
              <a:rPr lang="en-US" sz="1200" dirty="0">
                <a:solidFill>
                  <a:schemeClr val="bg1">
                    <a:lumMod val="85000"/>
                  </a:schemeClr>
                </a:solidFill>
                <a:latin typeface="+mn-lt"/>
              </a:rPr>
              <a:t>();</a:t>
            </a:r>
            <a:endParaRPr lang="en-US" sz="1200" b="0" i="0" dirty="0">
              <a:solidFill>
                <a:schemeClr val="bg1">
                  <a:lumMod val="85000"/>
                </a:schemeClr>
              </a:solidFill>
              <a:effectLst/>
              <a:latin typeface="+mn-lt"/>
            </a:endParaRPr>
          </a:p>
          <a:p>
            <a:r>
              <a:rPr lang="en-US" sz="1200" dirty="0">
                <a:solidFill>
                  <a:srgbClr val="00B050"/>
                </a:solidFill>
                <a:latin typeface="+mn-lt"/>
              </a:rPr>
              <a:t>// outputs – “Constructor Called”</a:t>
            </a:r>
            <a:endParaRPr lang="en-US" sz="1200" b="0" i="0" dirty="0">
              <a:solidFill>
                <a:srgbClr val="00B050"/>
              </a:solidFill>
              <a:effectLst/>
              <a:latin typeface="+mn-lt"/>
            </a:endParaRPr>
          </a:p>
        </p:txBody>
      </p:sp>
      <p:sp>
        <p:nvSpPr>
          <p:cNvPr id="31" name="TextBox 30">
            <a:extLst>
              <a:ext uri="{FF2B5EF4-FFF2-40B4-BE49-F238E27FC236}">
                <a16:creationId xmlns:a16="http://schemas.microsoft.com/office/drawing/2014/main" id="{A540CEE7-3AD8-42B0-BF52-4DC64B894511}"/>
              </a:ext>
            </a:extLst>
          </p:cNvPr>
          <p:cNvSpPr txBox="1"/>
          <p:nvPr/>
        </p:nvSpPr>
        <p:spPr>
          <a:xfrm>
            <a:off x="1058414" y="929283"/>
            <a:ext cx="5391219" cy="461665"/>
          </a:xfrm>
          <a:prstGeom prst="rect">
            <a:avLst/>
          </a:prstGeom>
          <a:noFill/>
        </p:spPr>
        <p:txBody>
          <a:bodyPr wrap="none" rtlCol="0">
            <a:spAutoFit/>
          </a:bodyPr>
          <a:lstStyle/>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A constructor is a method whose name is the same as the name of its type</a:t>
            </a:r>
          </a:p>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If you don't provide a constructor for your class, C# creates one by default</a:t>
            </a:r>
            <a:endParaRPr lang="en-US" sz="1050" dirty="0">
              <a:solidFill>
                <a:schemeClr val="bg1">
                  <a:lumMod val="85000"/>
                </a:schemeClr>
              </a:solidFill>
            </a:endParaRPr>
          </a:p>
        </p:txBody>
      </p:sp>
    </p:spTree>
    <p:extLst>
      <p:ext uri="{BB962C8B-B14F-4D97-AF65-F5344CB8AC3E}">
        <p14:creationId xmlns:p14="http://schemas.microsoft.com/office/powerpoint/2010/main" val="9190159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P</a:t>
            </a:r>
            <a:r>
              <a:rPr lang="en-US" sz="2400" dirty="0"/>
              <a:t>a</a:t>
            </a:r>
            <a:r>
              <a:rPr lang="en" sz="2400" dirty="0"/>
              <a:t>rameterized Constructor </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313403" y="1593658"/>
            <a:ext cx="3258597" cy="3000821"/>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a:t>
            </a:r>
            <a:r>
              <a:rPr lang="en-US" sz="900" i="1" dirty="0">
                <a:solidFill>
                  <a:srgbClr val="00B050"/>
                </a:solidFill>
                <a:latin typeface="urw-din"/>
              </a:rPr>
              <a:t>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endParaRPr lang="en-US" sz="900" i="1" dirty="0">
              <a:solidFill>
                <a:schemeClr val="bg1">
                  <a:lumMod val="85000"/>
                </a:schemeClr>
              </a:solidFill>
              <a:latin typeface="urw-din"/>
            </a:endParaRP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B050"/>
                </a:solidFill>
                <a:latin typeface="urw-din"/>
              </a:rPr>
              <a:t>Person</a:t>
            </a:r>
            <a:r>
              <a:rPr lang="en-US" sz="900" i="1" dirty="0">
                <a:solidFill>
                  <a:schemeClr val="bg1">
                    <a:lumMod val="85000"/>
                  </a:schemeClr>
                </a:solidFill>
                <a:latin typeface="urw-din"/>
              </a:rPr>
              <a:t>(string </a:t>
            </a:r>
            <a:r>
              <a:rPr lang="en-US" sz="900" i="1" dirty="0" err="1">
                <a:solidFill>
                  <a:schemeClr val="bg1">
                    <a:lumMod val="85000"/>
                  </a:schemeClr>
                </a:solidFill>
                <a:latin typeface="urw-din"/>
              </a:rPr>
              <a:t>firstNm</a:t>
            </a:r>
            <a:r>
              <a:rPr lang="en-US" sz="900" i="1" dirty="0">
                <a:solidFill>
                  <a:schemeClr val="bg1">
                    <a:lumMod val="85000"/>
                  </a:schemeClr>
                </a:solidFill>
                <a:latin typeface="urw-din"/>
              </a:rPr>
              <a:t>, string </a:t>
            </a:r>
            <a:r>
              <a:rPr lang="en-US" sz="900" i="1" dirty="0" err="1">
                <a:solidFill>
                  <a:schemeClr val="bg1">
                    <a:lumMod val="85000"/>
                  </a:schemeClr>
                </a:solidFill>
                <a:latin typeface="urw-din"/>
              </a:rPr>
              <a:t>lastNm</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bg1">
                    <a:lumMod val="85000"/>
                  </a:schemeClr>
                </a:solidFill>
                <a:latin typeface="urw-din"/>
              </a:rPr>
              <a:t>this.firstName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firstNm</a:t>
            </a:r>
            <a:r>
              <a:rPr lang="en-US" sz="900" i="1" dirty="0">
                <a:solidFill>
                  <a:schemeClr val="bg1">
                    <a:lumMod val="85000"/>
                  </a:schemeClr>
                </a:solidFill>
                <a:latin typeface="urw-din"/>
              </a:rPr>
              <a:t>;</a:t>
            </a:r>
          </a:p>
          <a:p>
            <a:pPr lvl="1">
              <a:buClr>
                <a:schemeClr val="accent1"/>
              </a:buClr>
            </a:pPr>
            <a:r>
              <a:rPr lang="en-US" sz="900" i="1" dirty="0">
                <a:solidFill>
                  <a:schemeClr val="bg1">
                    <a:lumMod val="85000"/>
                  </a:schemeClr>
                </a:solidFill>
                <a:latin typeface="urw-din"/>
              </a:rPr>
              <a:t>              </a:t>
            </a:r>
            <a:r>
              <a:rPr lang="en-US" sz="900" i="1" dirty="0" err="1">
                <a:solidFill>
                  <a:schemeClr val="bg1">
                    <a:lumMod val="85000"/>
                  </a:schemeClr>
                </a:solidFill>
                <a:latin typeface="urw-din"/>
              </a:rPr>
              <a:t>this.lastName</a:t>
            </a:r>
            <a:r>
              <a:rPr lang="en-US" sz="900" i="1" dirty="0">
                <a:solidFill>
                  <a:schemeClr val="bg1">
                    <a:lumMod val="85000"/>
                  </a:schemeClr>
                </a:solidFill>
                <a:latin typeface="urw-din"/>
              </a:rPr>
              <a:t>=</a:t>
            </a:r>
            <a:r>
              <a:rPr lang="en-US" sz="900" i="1" dirty="0" err="1">
                <a:solidFill>
                  <a:schemeClr val="bg1">
                    <a:lumMod val="85000"/>
                  </a:schemeClr>
                </a:solidFill>
                <a:latin typeface="urw-din"/>
              </a:rPr>
              <a:t>lastNm</a:t>
            </a:r>
            <a:r>
              <a:rPr lang="en-US" sz="900" i="1" dirty="0">
                <a:solidFill>
                  <a:schemeClr val="bg1">
                    <a:lumMod val="85000"/>
                  </a:schemeClr>
                </a:solidFill>
                <a:latin typeface="urw-din"/>
              </a:rPr>
              <a:t>;</a:t>
            </a:r>
          </a:p>
          <a:p>
            <a:pPr lvl="1">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(“Parameter Constructor Called”);</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22" name="TextBox 21">
            <a:extLst>
              <a:ext uri="{FF2B5EF4-FFF2-40B4-BE49-F238E27FC236}">
                <a16:creationId xmlns:a16="http://schemas.microsoft.com/office/drawing/2014/main" id="{4982C11E-C0D6-4BBF-9E8D-A48C702CBD10}"/>
              </a:ext>
            </a:extLst>
          </p:cNvPr>
          <p:cNvSpPr txBox="1"/>
          <p:nvPr/>
        </p:nvSpPr>
        <p:spPr>
          <a:xfrm>
            <a:off x="1051691" y="967282"/>
            <a:ext cx="5391219" cy="461665"/>
          </a:xfrm>
          <a:prstGeom prst="rect">
            <a:avLst/>
          </a:prstGeom>
          <a:noFill/>
        </p:spPr>
        <p:txBody>
          <a:bodyPr wrap="none" rtlCol="0">
            <a:spAutoFit/>
          </a:bodyPr>
          <a:lstStyle/>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A constructor is a method whose name is the same as the name of its type</a:t>
            </a:r>
          </a:p>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If you don't provide a constructor for your class, C# creates one by default</a:t>
            </a:r>
            <a:endParaRPr lang="en-US" sz="1050" dirty="0">
              <a:solidFill>
                <a:schemeClr val="bg1">
                  <a:lumMod val="85000"/>
                </a:schemeClr>
              </a:solidFill>
            </a:endParaRPr>
          </a:p>
        </p:txBody>
      </p:sp>
      <p:sp>
        <p:nvSpPr>
          <p:cNvPr id="16" name="Rectangle 15">
            <a:extLst>
              <a:ext uri="{FF2B5EF4-FFF2-40B4-BE49-F238E27FC236}">
                <a16:creationId xmlns:a16="http://schemas.microsoft.com/office/drawing/2014/main" id="{116865C0-361E-4FDB-AA85-02A172E1A6B8}"/>
              </a:ext>
            </a:extLst>
          </p:cNvPr>
          <p:cNvSpPr/>
          <p:nvPr/>
        </p:nvSpPr>
        <p:spPr>
          <a:xfrm>
            <a:off x="5121120" y="1593658"/>
            <a:ext cx="3148811"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Box 18">
            <a:extLst>
              <a:ext uri="{FF2B5EF4-FFF2-40B4-BE49-F238E27FC236}">
                <a16:creationId xmlns:a16="http://schemas.microsoft.com/office/drawing/2014/main" id="{F995DF95-7FEC-4985-B224-BD3C25888A43}"/>
              </a:ext>
            </a:extLst>
          </p:cNvPr>
          <p:cNvSpPr txBox="1"/>
          <p:nvPr/>
        </p:nvSpPr>
        <p:spPr>
          <a:xfrm>
            <a:off x="5230906" y="1610259"/>
            <a:ext cx="3039026" cy="446276"/>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r>
              <a:rPr lang="en-US" sz="1100" b="0" i="0" dirty="0" err="1">
                <a:solidFill>
                  <a:schemeClr val="bg1">
                    <a:lumMod val="85000"/>
                  </a:schemeClr>
                </a:solidFill>
                <a:effectLst/>
                <a:latin typeface="+mn-lt"/>
              </a:rPr>
              <a:t>Ben”,”Spark</a:t>
            </a:r>
            <a:r>
              <a:rPr lang="en-US" sz="1100" b="0" i="0" dirty="0">
                <a:solidFill>
                  <a:schemeClr val="bg1">
                    <a:lumMod val="85000"/>
                  </a:schemeClr>
                </a:solidFill>
                <a:effectLst/>
                <a:latin typeface="+mn-lt"/>
              </a:rPr>
              <a:t>”);</a:t>
            </a:r>
          </a:p>
          <a:p>
            <a:r>
              <a:rPr lang="en-US" sz="1100" dirty="0">
                <a:solidFill>
                  <a:srgbClr val="00B050"/>
                </a:solidFill>
                <a:latin typeface="+mn-lt"/>
              </a:rPr>
              <a:t>// outputs – “Parameter Constructor Called”</a:t>
            </a:r>
            <a:endParaRPr lang="en-US" sz="1100" b="0" i="0" dirty="0">
              <a:solidFill>
                <a:srgbClr val="00B050"/>
              </a:solidFill>
              <a:effectLst/>
              <a:latin typeface="+mn-lt"/>
            </a:endParaRPr>
          </a:p>
        </p:txBody>
      </p:sp>
      <p:sp>
        <p:nvSpPr>
          <p:cNvPr id="21" name="Rectangle 20">
            <a:extLst>
              <a:ext uri="{FF2B5EF4-FFF2-40B4-BE49-F238E27FC236}">
                <a16:creationId xmlns:a16="http://schemas.microsoft.com/office/drawing/2014/main" id="{5AB2814E-77C9-4569-BE87-7C5170603484}"/>
              </a:ext>
            </a:extLst>
          </p:cNvPr>
          <p:cNvSpPr/>
          <p:nvPr/>
        </p:nvSpPr>
        <p:spPr>
          <a:xfrm>
            <a:off x="5121121" y="2358789"/>
            <a:ext cx="3148810"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EB0A892C-73DA-4539-823C-5EFA73850562}"/>
              </a:ext>
            </a:extLst>
          </p:cNvPr>
          <p:cNvSpPr txBox="1"/>
          <p:nvPr/>
        </p:nvSpPr>
        <p:spPr>
          <a:xfrm>
            <a:off x="5230906" y="2368666"/>
            <a:ext cx="3039027" cy="430887"/>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a:t>
            </a:r>
          </a:p>
          <a:p>
            <a:r>
              <a:rPr lang="en-US" sz="1100" dirty="0">
                <a:solidFill>
                  <a:srgbClr val="00B050"/>
                </a:solidFill>
                <a:latin typeface="+mn-lt"/>
              </a:rPr>
              <a:t>// No Output! Constructor is not called</a:t>
            </a:r>
            <a:endParaRPr lang="en-US" sz="1100" b="0" i="0" dirty="0">
              <a:solidFill>
                <a:srgbClr val="00B050"/>
              </a:solidFill>
              <a:effectLst/>
              <a:latin typeface="+mn-lt"/>
            </a:endParaRPr>
          </a:p>
        </p:txBody>
      </p:sp>
      <p:sp>
        <p:nvSpPr>
          <p:cNvPr id="29" name="Rectangle 28">
            <a:extLst>
              <a:ext uri="{FF2B5EF4-FFF2-40B4-BE49-F238E27FC236}">
                <a16:creationId xmlns:a16="http://schemas.microsoft.com/office/drawing/2014/main" id="{66B46C8B-5E5D-4A71-A824-A52E44CAF428}"/>
              </a:ext>
            </a:extLst>
          </p:cNvPr>
          <p:cNvSpPr/>
          <p:nvPr/>
        </p:nvSpPr>
        <p:spPr>
          <a:xfrm>
            <a:off x="5121121" y="3133959"/>
            <a:ext cx="3148810" cy="779318"/>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30" name="TextBox 29">
            <a:extLst>
              <a:ext uri="{FF2B5EF4-FFF2-40B4-BE49-F238E27FC236}">
                <a16:creationId xmlns:a16="http://schemas.microsoft.com/office/drawing/2014/main" id="{4521F919-EFC8-4F39-B8C5-72009ABEAF2A}"/>
              </a:ext>
            </a:extLst>
          </p:cNvPr>
          <p:cNvSpPr txBox="1"/>
          <p:nvPr/>
        </p:nvSpPr>
        <p:spPr>
          <a:xfrm>
            <a:off x="5230906" y="3143836"/>
            <a:ext cx="3039027" cy="769441"/>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a:t>
            </a:r>
          </a:p>
          <a:p>
            <a:r>
              <a:rPr lang="en-US" sz="1100" dirty="0">
                <a:solidFill>
                  <a:schemeClr val="bg1">
                    <a:lumMod val="85000"/>
                  </a:schemeClr>
                </a:solidFill>
                <a:latin typeface="+mn-lt"/>
              </a:rPr>
              <a:t>Ben = new </a:t>
            </a:r>
            <a:r>
              <a:rPr lang="en-US" sz="1100" dirty="0">
                <a:solidFill>
                  <a:srgbClr val="FFC000"/>
                </a:solidFill>
                <a:latin typeface="+mn-lt"/>
              </a:rPr>
              <a:t>Person</a:t>
            </a:r>
            <a:r>
              <a:rPr lang="en-US" sz="1100" dirty="0">
                <a:solidFill>
                  <a:schemeClr val="bg1">
                    <a:lumMod val="85000"/>
                  </a:schemeClr>
                </a:solidFill>
                <a:latin typeface="+mn-lt"/>
              </a:rPr>
              <a:t>();</a:t>
            </a:r>
            <a:endParaRPr lang="en-US" sz="1100" b="0" i="0" dirty="0">
              <a:solidFill>
                <a:schemeClr val="bg1">
                  <a:lumMod val="85000"/>
                </a:schemeClr>
              </a:solidFill>
              <a:effectLst/>
              <a:latin typeface="+mn-lt"/>
            </a:endParaRPr>
          </a:p>
          <a:p>
            <a:r>
              <a:rPr lang="en-US" sz="1100" dirty="0">
                <a:solidFill>
                  <a:srgbClr val="00B050"/>
                </a:solidFill>
                <a:latin typeface="+mn-lt"/>
              </a:rPr>
              <a:t>// will not work! Since we do not have default constructor</a:t>
            </a:r>
            <a:endParaRPr lang="en-US" sz="1100" b="0" i="0" dirty="0">
              <a:solidFill>
                <a:srgbClr val="00B050"/>
              </a:solidFill>
              <a:effectLst/>
              <a:latin typeface="+mn-lt"/>
            </a:endParaRPr>
          </a:p>
        </p:txBody>
      </p:sp>
    </p:spTree>
    <p:extLst>
      <p:ext uri="{BB962C8B-B14F-4D97-AF65-F5344CB8AC3E}">
        <p14:creationId xmlns:p14="http://schemas.microsoft.com/office/powerpoint/2010/main" val="366176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Multiple Constructor </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313403" y="1553314"/>
            <a:ext cx="3258597" cy="3554819"/>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a:t>
            </a:r>
            <a:r>
              <a:rPr lang="en-US" sz="900" i="1" dirty="0">
                <a:solidFill>
                  <a:srgbClr val="00B050"/>
                </a:solidFill>
                <a:latin typeface="urw-din"/>
              </a:rPr>
              <a:t>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B050"/>
                </a:solidFill>
                <a:latin typeface="urw-din"/>
              </a:rPr>
              <a:t>Person</a:t>
            </a:r>
            <a:r>
              <a:rPr lang="en-US" sz="900" i="1" dirty="0">
                <a:solidFill>
                  <a:schemeClr val="bg1">
                    <a:lumMod val="85000"/>
                  </a:schemeClr>
                </a:solidFill>
                <a:latin typeface="urw-din"/>
              </a:rPr>
              <a:t>(string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bg1">
                    <a:lumMod val="85000"/>
                  </a:schemeClr>
                </a:solidFill>
                <a:latin typeface="urw-din"/>
              </a:rPr>
              <a:t>this.firstName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firstNm</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(“First Name Constructor Called”);</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B050"/>
                </a:solidFill>
                <a:latin typeface="urw-din"/>
              </a:rPr>
              <a:t>Person</a:t>
            </a:r>
            <a:r>
              <a:rPr lang="en-US" sz="900" i="1" dirty="0">
                <a:solidFill>
                  <a:schemeClr val="bg1">
                    <a:lumMod val="85000"/>
                  </a:schemeClr>
                </a:solidFill>
                <a:latin typeface="urw-din"/>
              </a:rPr>
              <a:t>(string </a:t>
            </a:r>
            <a:r>
              <a:rPr lang="en-US" sz="900" i="1" dirty="0" err="1">
                <a:solidFill>
                  <a:schemeClr val="bg1">
                    <a:lumMod val="85000"/>
                  </a:schemeClr>
                </a:solidFill>
                <a:latin typeface="urw-din"/>
              </a:rPr>
              <a:t>firstNm</a:t>
            </a:r>
            <a:r>
              <a:rPr lang="en-US" sz="900" i="1" dirty="0">
                <a:solidFill>
                  <a:schemeClr val="bg1">
                    <a:lumMod val="85000"/>
                  </a:schemeClr>
                </a:solidFill>
                <a:latin typeface="urw-din"/>
              </a:rPr>
              <a:t>, string </a:t>
            </a:r>
            <a:r>
              <a:rPr lang="en-US" sz="900" i="1" dirty="0" err="1">
                <a:solidFill>
                  <a:schemeClr val="bg1">
                    <a:lumMod val="85000"/>
                  </a:schemeClr>
                </a:solidFill>
                <a:latin typeface="urw-din"/>
              </a:rPr>
              <a:t>lastNm</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bg1">
                    <a:lumMod val="85000"/>
                  </a:schemeClr>
                </a:solidFill>
                <a:latin typeface="urw-din"/>
              </a:rPr>
              <a:t>this.firstName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firstNm</a:t>
            </a:r>
            <a:r>
              <a:rPr lang="en-US" sz="900" i="1" dirty="0">
                <a:solidFill>
                  <a:schemeClr val="bg1">
                    <a:lumMod val="85000"/>
                  </a:schemeClr>
                </a:solidFill>
                <a:latin typeface="urw-din"/>
              </a:rPr>
              <a:t>;</a:t>
            </a:r>
          </a:p>
          <a:p>
            <a:pPr lvl="1">
              <a:buClr>
                <a:schemeClr val="accent1"/>
              </a:buClr>
            </a:pPr>
            <a:r>
              <a:rPr lang="en-US" sz="900" i="1" dirty="0">
                <a:solidFill>
                  <a:schemeClr val="bg1">
                    <a:lumMod val="85000"/>
                  </a:schemeClr>
                </a:solidFill>
                <a:latin typeface="urw-din"/>
              </a:rPr>
              <a:t>              </a:t>
            </a:r>
            <a:r>
              <a:rPr lang="en-US" sz="900" i="1" dirty="0" err="1">
                <a:solidFill>
                  <a:schemeClr val="bg1">
                    <a:lumMod val="85000"/>
                  </a:schemeClr>
                </a:solidFill>
                <a:latin typeface="urw-din"/>
              </a:rPr>
              <a:t>this.lastName</a:t>
            </a:r>
            <a:r>
              <a:rPr lang="en-US" sz="900" i="1" dirty="0">
                <a:solidFill>
                  <a:schemeClr val="bg1">
                    <a:lumMod val="85000"/>
                  </a:schemeClr>
                </a:solidFill>
                <a:latin typeface="urw-din"/>
              </a:rPr>
              <a:t>=</a:t>
            </a:r>
            <a:r>
              <a:rPr lang="en-US" sz="900" i="1" dirty="0" err="1">
                <a:solidFill>
                  <a:schemeClr val="bg1">
                    <a:lumMod val="85000"/>
                  </a:schemeClr>
                </a:solidFill>
                <a:latin typeface="urw-din"/>
              </a:rPr>
              <a:t>lastNm</a:t>
            </a:r>
            <a:r>
              <a:rPr lang="en-US" sz="900" i="1" dirty="0">
                <a:solidFill>
                  <a:schemeClr val="bg1">
                    <a:lumMod val="85000"/>
                  </a:schemeClr>
                </a:solidFill>
                <a:latin typeface="urw-din"/>
              </a:rPr>
              <a:t>;</a:t>
            </a:r>
          </a:p>
          <a:p>
            <a:pPr lvl="1">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(“Parameter Constructor Called”);</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22" name="TextBox 21">
            <a:extLst>
              <a:ext uri="{FF2B5EF4-FFF2-40B4-BE49-F238E27FC236}">
                <a16:creationId xmlns:a16="http://schemas.microsoft.com/office/drawing/2014/main" id="{4982C11E-C0D6-4BBF-9E8D-A48C702CBD10}"/>
              </a:ext>
            </a:extLst>
          </p:cNvPr>
          <p:cNvSpPr txBox="1"/>
          <p:nvPr/>
        </p:nvSpPr>
        <p:spPr>
          <a:xfrm>
            <a:off x="1051691" y="967282"/>
            <a:ext cx="5391219" cy="461665"/>
          </a:xfrm>
          <a:prstGeom prst="rect">
            <a:avLst/>
          </a:prstGeom>
          <a:noFill/>
        </p:spPr>
        <p:txBody>
          <a:bodyPr wrap="none" rtlCol="0">
            <a:spAutoFit/>
          </a:bodyPr>
          <a:lstStyle/>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A constructor is a method whose name is the same as the name of its type</a:t>
            </a:r>
          </a:p>
          <a:p>
            <a:pPr marL="171450" indent="-171450">
              <a:buClr>
                <a:schemeClr val="accent1"/>
              </a:buClr>
              <a:buFont typeface="Arial" panose="020B0604020202020204" pitchFamily="34" charset="0"/>
              <a:buChar char="•"/>
            </a:pPr>
            <a:r>
              <a:rPr lang="en-US" sz="1200" b="0" i="0" dirty="0">
                <a:solidFill>
                  <a:schemeClr val="bg1">
                    <a:lumMod val="85000"/>
                  </a:schemeClr>
                </a:solidFill>
                <a:effectLst/>
                <a:latin typeface="Segoe UI" panose="020B0502040204020203" pitchFamily="34" charset="0"/>
              </a:rPr>
              <a:t>If you don't provide a constructor for your class, C# creates one by default</a:t>
            </a:r>
            <a:endParaRPr lang="en-US" sz="1050" dirty="0">
              <a:solidFill>
                <a:schemeClr val="bg1">
                  <a:lumMod val="85000"/>
                </a:schemeClr>
              </a:solidFill>
            </a:endParaRPr>
          </a:p>
        </p:txBody>
      </p:sp>
      <p:sp>
        <p:nvSpPr>
          <p:cNvPr id="16" name="Rectangle 15">
            <a:extLst>
              <a:ext uri="{FF2B5EF4-FFF2-40B4-BE49-F238E27FC236}">
                <a16:creationId xmlns:a16="http://schemas.microsoft.com/office/drawing/2014/main" id="{116865C0-361E-4FDB-AA85-02A172E1A6B8}"/>
              </a:ext>
            </a:extLst>
          </p:cNvPr>
          <p:cNvSpPr/>
          <p:nvPr/>
        </p:nvSpPr>
        <p:spPr>
          <a:xfrm>
            <a:off x="5121120" y="1593658"/>
            <a:ext cx="3148811"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Box 18">
            <a:extLst>
              <a:ext uri="{FF2B5EF4-FFF2-40B4-BE49-F238E27FC236}">
                <a16:creationId xmlns:a16="http://schemas.microsoft.com/office/drawing/2014/main" id="{F995DF95-7FEC-4985-B224-BD3C25888A43}"/>
              </a:ext>
            </a:extLst>
          </p:cNvPr>
          <p:cNvSpPr txBox="1"/>
          <p:nvPr/>
        </p:nvSpPr>
        <p:spPr>
          <a:xfrm>
            <a:off x="5230906" y="1610259"/>
            <a:ext cx="3039026" cy="446276"/>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r>
              <a:rPr lang="en-US" sz="1100" b="0" i="0" dirty="0" err="1">
                <a:solidFill>
                  <a:schemeClr val="bg1">
                    <a:lumMod val="85000"/>
                  </a:schemeClr>
                </a:solidFill>
                <a:effectLst/>
                <a:latin typeface="+mn-lt"/>
              </a:rPr>
              <a:t>Ben”,”Spark</a:t>
            </a:r>
            <a:r>
              <a:rPr lang="en-US" sz="1100" b="0" i="0" dirty="0">
                <a:solidFill>
                  <a:schemeClr val="bg1">
                    <a:lumMod val="85000"/>
                  </a:schemeClr>
                </a:solidFill>
                <a:effectLst/>
                <a:latin typeface="+mn-lt"/>
              </a:rPr>
              <a:t>”);</a:t>
            </a:r>
          </a:p>
          <a:p>
            <a:r>
              <a:rPr lang="en-US" sz="1100" dirty="0">
                <a:solidFill>
                  <a:srgbClr val="00B050"/>
                </a:solidFill>
                <a:latin typeface="+mn-lt"/>
              </a:rPr>
              <a:t>// outputs – “Parameter Constructor Called”</a:t>
            </a:r>
            <a:endParaRPr lang="en-US" sz="1100" b="0" i="0" dirty="0">
              <a:solidFill>
                <a:srgbClr val="00B050"/>
              </a:solidFill>
              <a:effectLst/>
              <a:latin typeface="+mn-lt"/>
            </a:endParaRPr>
          </a:p>
        </p:txBody>
      </p:sp>
      <p:sp>
        <p:nvSpPr>
          <p:cNvPr id="21" name="Rectangle 20">
            <a:extLst>
              <a:ext uri="{FF2B5EF4-FFF2-40B4-BE49-F238E27FC236}">
                <a16:creationId xmlns:a16="http://schemas.microsoft.com/office/drawing/2014/main" id="{5AB2814E-77C9-4569-BE87-7C5170603484}"/>
              </a:ext>
            </a:extLst>
          </p:cNvPr>
          <p:cNvSpPr/>
          <p:nvPr/>
        </p:nvSpPr>
        <p:spPr>
          <a:xfrm>
            <a:off x="5121121" y="2358789"/>
            <a:ext cx="3148810"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EB0A892C-73DA-4539-823C-5EFA73850562}"/>
              </a:ext>
            </a:extLst>
          </p:cNvPr>
          <p:cNvSpPr txBox="1"/>
          <p:nvPr/>
        </p:nvSpPr>
        <p:spPr>
          <a:xfrm>
            <a:off x="5230906" y="2368666"/>
            <a:ext cx="3039027" cy="430887"/>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a:t>
            </a:r>
          </a:p>
          <a:p>
            <a:r>
              <a:rPr lang="en-US" sz="1100" dirty="0">
                <a:solidFill>
                  <a:srgbClr val="00B050"/>
                </a:solidFill>
                <a:latin typeface="+mn-lt"/>
              </a:rPr>
              <a:t>// No Output! Constructor is not called</a:t>
            </a:r>
            <a:endParaRPr lang="en-US" sz="1100" b="0" i="0" dirty="0">
              <a:solidFill>
                <a:srgbClr val="00B050"/>
              </a:solidFill>
              <a:effectLst/>
              <a:latin typeface="+mn-lt"/>
            </a:endParaRPr>
          </a:p>
        </p:txBody>
      </p:sp>
      <p:sp>
        <p:nvSpPr>
          <p:cNvPr id="29" name="Rectangle 28">
            <a:extLst>
              <a:ext uri="{FF2B5EF4-FFF2-40B4-BE49-F238E27FC236}">
                <a16:creationId xmlns:a16="http://schemas.microsoft.com/office/drawing/2014/main" id="{66B46C8B-5E5D-4A71-A824-A52E44CAF428}"/>
              </a:ext>
            </a:extLst>
          </p:cNvPr>
          <p:cNvSpPr/>
          <p:nvPr/>
        </p:nvSpPr>
        <p:spPr>
          <a:xfrm>
            <a:off x="5121121" y="3133959"/>
            <a:ext cx="3148810" cy="610041"/>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30" name="TextBox 29">
            <a:extLst>
              <a:ext uri="{FF2B5EF4-FFF2-40B4-BE49-F238E27FC236}">
                <a16:creationId xmlns:a16="http://schemas.microsoft.com/office/drawing/2014/main" id="{4521F919-EFC8-4F39-B8C5-72009ABEAF2A}"/>
              </a:ext>
            </a:extLst>
          </p:cNvPr>
          <p:cNvSpPr txBox="1"/>
          <p:nvPr/>
        </p:nvSpPr>
        <p:spPr>
          <a:xfrm>
            <a:off x="5230906" y="3143836"/>
            <a:ext cx="3039027" cy="600164"/>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a:t>
            </a:r>
          </a:p>
          <a:p>
            <a:r>
              <a:rPr lang="en-US" sz="1100" dirty="0">
                <a:solidFill>
                  <a:schemeClr val="bg1">
                    <a:lumMod val="85000"/>
                  </a:schemeClr>
                </a:solidFill>
                <a:latin typeface="+mn-lt"/>
              </a:rPr>
              <a:t>Ben = new </a:t>
            </a:r>
            <a:r>
              <a:rPr lang="en-US" sz="1100" dirty="0">
                <a:solidFill>
                  <a:srgbClr val="FFC000"/>
                </a:solidFill>
                <a:latin typeface="+mn-lt"/>
              </a:rPr>
              <a:t>Person</a:t>
            </a:r>
            <a:r>
              <a:rPr lang="en-US" sz="1100" dirty="0">
                <a:solidFill>
                  <a:schemeClr val="bg1">
                    <a:lumMod val="85000"/>
                  </a:schemeClr>
                </a:solidFill>
                <a:latin typeface="+mn-lt"/>
              </a:rPr>
              <a:t>(“Ben”);</a:t>
            </a:r>
            <a:endParaRPr lang="en-US" sz="1100" b="0" i="0" dirty="0">
              <a:solidFill>
                <a:schemeClr val="bg1">
                  <a:lumMod val="85000"/>
                </a:schemeClr>
              </a:solidFill>
              <a:effectLst/>
              <a:latin typeface="+mn-lt"/>
            </a:endParaRPr>
          </a:p>
          <a:p>
            <a:r>
              <a:rPr lang="en-US" sz="1100" dirty="0">
                <a:solidFill>
                  <a:srgbClr val="00B050"/>
                </a:solidFill>
                <a:latin typeface="+mn-lt"/>
              </a:rPr>
              <a:t>// outputs - “First Name Constructor Called”</a:t>
            </a:r>
            <a:endParaRPr lang="en-US" sz="1100" b="0" i="0" dirty="0">
              <a:solidFill>
                <a:srgbClr val="00B050"/>
              </a:solidFill>
              <a:effectLst/>
              <a:latin typeface="+mn-lt"/>
            </a:endParaRPr>
          </a:p>
        </p:txBody>
      </p:sp>
    </p:spTree>
    <p:extLst>
      <p:ext uri="{BB962C8B-B14F-4D97-AF65-F5344CB8AC3E}">
        <p14:creationId xmlns:p14="http://schemas.microsoft.com/office/powerpoint/2010/main" val="1060667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7"/>
            <a:ext cx="6767100" cy="5619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Destructors / Finalizers</a:t>
            </a:r>
            <a:br>
              <a:rPr lang="en-US" dirty="0"/>
            </a:br>
            <a:r>
              <a:rPr lang="en-US" sz="1000" b="0" i="0" dirty="0" err="1">
                <a:solidFill>
                  <a:schemeClr val="bg1">
                    <a:lumMod val="85000"/>
                  </a:schemeClr>
                </a:solidFill>
                <a:effectLst/>
                <a:latin typeface="Segoe UI" panose="020B0502040204020203" pitchFamily="34" charset="0"/>
              </a:rPr>
              <a:t>Finalizers</a:t>
            </a:r>
            <a:r>
              <a:rPr lang="en-US" sz="1000" b="0" i="0" dirty="0">
                <a:solidFill>
                  <a:schemeClr val="bg1">
                    <a:lumMod val="85000"/>
                  </a:schemeClr>
                </a:solidFill>
                <a:effectLst/>
                <a:latin typeface="Segoe UI" panose="020B0502040204020203" pitchFamily="34" charset="0"/>
              </a:rPr>
              <a:t> (</a:t>
            </a:r>
            <a:r>
              <a:rPr lang="en-US" sz="1000" b="1" i="0" dirty="0">
                <a:solidFill>
                  <a:schemeClr val="bg1">
                    <a:lumMod val="85000"/>
                  </a:schemeClr>
                </a:solidFill>
                <a:effectLst/>
                <a:latin typeface="Segoe UI" panose="020B0502040204020203" pitchFamily="34" charset="0"/>
              </a:rPr>
              <a:t>destructors</a:t>
            </a:r>
            <a:r>
              <a:rPr lang="en-US" sz="1000" b="0" i="0" dirty="0">
                <a:solidFill>
                  <a:schemeClr val="bg1">
                    <a:lumMod val="85000"/>
                  </a:schemeClr>
                </a:solidFill>
                <a:effectLst/>
                <a:latin typeface="Segoe UI" panose="020B0502040204020203" pitchFamily="34" charset="0"/>
              </a:rPr>
              <a:t>) are used to perform any necessary final clean-up when the object is being destroyed.</a:t>
            </a:r>
            <a:endParaRPr sz="4000" dirty="0">
              <a:solidFill>
                <a:schemeClr val="bg1">
                  <a:lumMod val="85000"/>
                </a:schemeClr>
              </a:solidFill>
              <a:latin typeface="+mn-lt"/>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137</a:t>
            </a:fld>
            <a:endParaRPr/>
          </a:p>
        </p:txBody>
      </p:sp>
    </p:spTree>
    <p:extLst>
      <p:ext uri="{BB962C8B-B14F-4D97-AF65-F5344CB8AC3E}">
        <p14:creationId xmlns:p14="http://schemas.microsoft.com/office/powerpoint/2010/main" val="30996906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Destructors / Finalizers</a:t>
            </a:r>
          </a:p>
        </p:txBody>
      </p:sp>
      <p:sp>
        <p:nvSpPr>
          <p:cNvPr id="22" name="TextBox 21">
            <a:extLst>
              <a:ext uri="{FF2B5EF4-FFF2-40B4-BE49-F238E27FC236}">
                <a16:creationId xmlns:a16="http://schemas.microsoft.com/office/drawing/2014/main" id="{4982C11E-C0D6-4BBF-9E8D-A48C702CBD10}"/>
              </a:ext>
            </a:extLst>
          </p:cNvPr>
          <p:cNvSpPr txBox="1"/>
          <p:nvPr/>
        </p:nvSpPr>
        <p:spPr>
          <a:xfrm>
            <a:off x="1051691" y="967282"/>
            <a:ext cx="6992620" cy="1344855"/>
          </a:xfrm>
          <a:prstGeom prst="rect">
            <a:avLst/>
          </a:prstGeom>
          <a:noFill/>
        </p:spPr>
        <p:txBody>
          <a:bodyPr wrap="none" rtlCol="0">
            <a:spAutoFit/>
          </a:bodyPr>
          <a:lstStyle/>
          <a:p>
            <a:pPr marL="171450" indent="-171450">
              <a:lnSpc>
                <a:spcPct val="150000"/>
              </a:lnSpc>
              <a:buClr>
                <a:schemeClr val="accent1"/>
              </a:buClr>
              <a:buFont typeface="Arial" panose="020B0604020202020204" pitchFamily="34" charset="0"/>
              <a:buChar char="•"/>
            </a:pPr>
            <a:r>
              <a:rPr lang="en-US" b="0" i="0" dirty="0">
                <a:solidFill>
                  <a:schemeClr val="bg1">
                    <a:lumMod val="85000"/>
                  </a:schemeClr>
                </a:solidFill>
                <a:effectLst/>
                <a:latin typeface="Segoe UI" panose="020B0502040204020203" pitchFamily="34" charset="0"/>
              </a:rPr>
              <a:t>Finalizers/Destructors are called at the very end when the object is being destroyed.</a:t>
            </a:r>
          </a:p>
          <a:p>
            <a:pPr marL="171450" indent="-171450">
              <a:lnSpc>
                <a:spcPct val="150000"/>
              </a:lnSpc>
              <a:buClr>
                <a:schemeClr val="accent1"/>
              </a:buClr>
              <a:buFont typeface="Arial" panose="020B0604020202020204" pitchFamily="34" charset="0"/>
              <a:buChar char="•"/>
            </a:pPr>
            <a:r>
              <a:rPr lang="en-US" dirty="0">
                <a:solidFill>
                  <a:schemeClr val="bg1">
                    <a:lumMod val="85000"/>
                  </a:schemeClr>
                </a:solidFill>
                <a:latin typeface="Segoe UI" panose="020B0502040204020203" pitchFamily="34" charset="0"/>
              </a:rPr>
              <a:t>Finalizers/Destructors cannot be overloaded.</a:t>
            </a:r>
          </a:p>
          <a:p>
            <a:pPr marL="171450" indent="-171450">
              <a:lnSpc>
                <a:spcPct val="150000"/>
              </a:lnSpc>
              <a:buClr>
                <a:schemeClr val="accent1"/>
              </a:buClr>
              <a:buFont typeface="Arial" panose="020B0604020202020204" pitchFamily="34" charset="0"/>
              <a:buChar char="•"/>
            </a:pPr>
            <a:r>
              <a:rPr lang="en-US" dirty="0">
                <a:solidFill>
                  <a:schemeClr val="bg1">
                    <a:lumMod val="85000"/>
                  </a:schemeClr>
                </a:solidFill>
                <a:latin typeface="Segoe UI" panose="020B0502040204020203" pitchFamily="34" charset="0"/>
              </a:rPr>
              <a:t>Finalizers/Destructors cannot be called. They are invoked automatically.</a:t>
            </a:r>
          </a:p>
          <a:p>
            <a:pPr marL="171450" indent="-171450">
              <a:lnSpc>
                <a:spcPct val="150000"/>
              </a:lnSpc>
              <a:buClr>
                <a:schemeClr val="accent1"/>
              </a:buClr>
              <a:buFont typeface="Arial" panose="020B0604020202020204" pitchFamily="34" charset="0"/>
              <a:buChar char="•"/>
            </a:pPr>
            <a:r>
              <a:rPr lang="en-US" dirty="0">
                <a:solidFill>
                  <a:schemeClr val="bg1">
                    <a:lumMod val="85000"/>
                  </a:schemeClr>
                </a:solidFill>
                <a:latin typeface="Segoe UI" panose="020B0502040204020203" pitchFamily="34" charset="0"/>
              </a:rPr>
              <a:t>Finalizers/Destructors cannot have parameters.</a:t>
            </a:r>
          </a:p>
        </p:txBody>
      </p:sp>
    </p:spTree>
    <p:extLst>
      <p:ext uri="{BB962C8B-B14F-4D97-AF65-F5344CB8AC3E}">
        <p14:creationId xmlns:p14="http://schemas.microsoft.com/office/powerpoint/2010/main" val="764683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Destructor/Finalizer</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313403" y="1553314"/>
            <a:ext cx="3258597" cy="2585323"/>
          </a:xfrm>
          <a:prstGeom prst="rect">
            <a:avLst/>
          </a:prstGeom>
          <a:noFill/>
          <a:ln>
            <a:solidFill>
              <a:schemeClr val="accent1"/>
            </a:solidFill>
          </a:ln>
        </p:spPr>
        <p:txBody>
          <a:bodyPr wrap="square" rtlCol="0">
            <a:spAutoFit/>
          </a:bodyPr>
          <a:lstStyle/>
          <a:p>
            <a:pPr>
              <a:buClr>
                <a:schemeClr val="accent1"/>
              </a:buClr>
            </a:pP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class</a:t>
            </a:r>
            <a:r>
              <a:rPr lang="en-US" sz="900" i="1" dirty="0">
                <a:solidFill>
                  <a:schemeClr val="bg1">
                    <a:lumMod val="85000"/>
                  </a:schemeClr>
                </a:solidFill>
                <a:latin typeface="urw-din"/>
              </a:rPr>
              <a:t> </a:t>
            </a:r>
            <a:r>
              <a:rPr lang="en-US" sz="900" i="1" dirty="0">
                <a:solidFill>
                  <a:srgbClr val="00B050"/>
                </a:solidFill>
                <a:latin typeface="urw-din"/>
              </a:rPr>
              <a:t>Person</a:t>
            </a:r>
          </a:p>
          <a:p>
            <a:pPr>
              <a:buClr>
                <a:schemeClr val="accent1"/>
              </a:buClr>
            </a:pP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int</a:t>
            </a:r>
            <a:r>
              <a:rPr lang="en-US" sz="900" i="1" dirty="0">
                <a:solidFill>
                  <a:schemeClr val="bg1">
                    <a:lumMod val="85000"/>
                  </a:schemeClr>
                </a:solidFill>
                <a:latin typeface="urw-din"/>
              </a:rPr>
              <a:t> age;</a:t>
            </a:r>
          </a:p>
          <a:p>
            <a:pPr>
              <a:buClr>
                <a:schemeClr val="accent1"/>
              </a:buClr>
            </a:pPr>
            <a:r>
              <a:rPr lang="en-US" sz="900" i="1" dirty="0">
                <a:solidFill>
                  <a:srgbClr val="0070C0"/>
                </a:solidFill>
                <a:latin typeface="urw-din"/>
              </a:rPr>
              <a:t>       public</a:t>
            </a:r>
            <a:r>
              <a:rPr lang="en-US" sz="900" i="1" dirty="0">
                <a:solidFill>
                  <a:schemeClr val="bg1">
                    <a:lumMod val="85000"/>
                  </a:schemeClr>
                </a:solidFill>
                <a:latin typeface="urw-din"/>
              </a:rPr>
              <a:t> </a:t>
            </a:r>
            <a:r>
              <a:rPr lang="en-US" sz="900" i="1" dirty="0">
                <a:solidFill>
                  <a:srgbClr val="0070C0"/>
                </a:solidFill>
                <a:latin typeface="urw-din"/>
              </a:rPr>
              <a:t>void</a:t>
            </a:r>
            <a:r>
              <a:rPr lang="en-US" sz="900" i="1" dirty="0">
                <a:solidFill>
                  <a:schemeClr val="bg1">
                    <a:lumMod val="85000"/>
                  </a:schemeClr>
                </a:solidFill>
                <a:latin typeface="urw-din"/>
              </a:rPr>
              <a:t> Greeting()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($“Welcome,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public</a:t>
            </a:r>
            <a:r>
              <a:rPr lang="en-US" sz="900" i="1" dirty="0">
                <a:solidFill>
                  <a:schemeClr val="bg1">
                    <a:lumMod val="85000"/>
                  </a:schemeClr>
                </a:solidFill>
                <a:latin typeface="urw-din"/>
              </a:rPr>
              <a:t> </a:t>
            </a:r>
            <a:r>
              <a:rPr lang="en-US" sz="900" i="1" dirty="0">
                <a:solidFill>
                  <a:srgbClr val="0070C0"/>
                </a:solidFill>
                <a:latin typeface="urw-din"/>
              </a:rPr>
              <a:t>string</a:t>
            </a:r>
            <a:r>
              <a:rPr lang="en-US" sz="900" i="1" dirty="0">
                <a:solidFill>
                  <a:schemeClr val="bg1">
                    <a:lumMod val="85000"/>
                  </a:schemeClr>
                </a:solidFill>
                <a:latin typeface="urw-din"/>
              </a:rPr>
              <a:t> </a:t>
            </a:r>
            <a:r>
              <a:rPr lang="en-US" sz="900" i="1" dirty="0" err="1">
                <a:solidFill>
                  <a:schemeClr val="bg1">
                    <a:lumMod val="85000"/>
                  </a:schemeClr>
                </a:solidFill>
                <a:latin typeface="urw-din"/>
              </a:rPr>
              <a:t>FullName</a:t>
            </a: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0070C0"/>
                </a:solidFill>
                <a:latin typeface="urw-din"/>
              </a:rPr>
              <a:t>return</a:t>
            </a:r>
            <a:r>
              <a:rPr lang="en-US" sz="900" i="1" dirty="0">
                <a:solidFill>
                  <a:schemeClr val="bg1">
                    <a:lumMod val="85000"/>
                  </a:schemeClr>
                </a:solidFill>
                <a:latin typeface="urw-din"/>
              </a:rPr>
              <a:t> </a:t>
            </a:r>
            <a:r>
              <a:rPr lang="en-US" sz="900" i="1" dirty="0" err="1">
                <a:solidFill>
                  <a:schemeClr val="bg1">
                    <a:lumMod val="85000"/>
                  </a:schemeClr>
                </a:solidFill>
                <a:latin typeface="urw-din"/>
              </a:rPr>
              <a:t>firstName</a:t>
            </a:r>
            <a:r>
              <a:rPr lang="en-US" sz="900" i="1" dirty="0">
                <a:solidFill>
                  <a:schemeClr val="bg1">
                    <a:lumMod val="85000"/>
                  </a:schemeClr>
                </a:solidFill>
                <a:latin typeface="urw-din"/>
              </a:rPr>
              <a:t> + </a:t>
            </a:r>
            <a:r>
              <a:rPr lang="en-US" sz="900" i="1" dirty="0" err="1">
                <a:solidFill>
                  <a:schemeClr val="bg1">
                    <a:lumMod val="85000"/>
                  </a:schemeClr>
                </a:solidFill>
                <a:latin typeface="urw-din"/>
              </a:rPr>
              <a:t>lastName</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a:solidFill>
                  <a:srgbClr val="FFC000"/>
                </a:solidFill>
                <a:latin typeface="urw-din"/>
              </a:rPr>
              <a:t>~Person</a:t>
            </a:r>
            <a:r>
              <a:rPr lang="en-US" sz="900" i="1" dirty="0">
                <a:solidFill>
                  <a:schemeClr val="bg1">
                    <a:lumMod val="85000"/>
                  </a:schemeClr>
                </a:solidFill>
                <a:latin typeface="urw-din"/>
              </a:rPr>
              <a:t>()</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                </a:t>
            </a:r>
            <a:r>
              <a:rPr lang="en-US" sz="900" i="1" dirty="0" err="1">
                <a:solidFill>
                  <a:schemeClr val="accent3"/>
                </a:solidFill>
                <a:latin typeface="urw-din"/>
              </a:rPr>
              <a:t>Console</a:t>
            </a:r>
            <a:r>
              <a:rPr lang="en-US" sz="900" i="1" dirty="0" err="1">
                <a:solidFill>
                  <a:schemeClr val="bg1">
                    <a:lumMod val="85000"/>
                  </a:schemeClr>
                </a:solidFill>
                <a:latin typeface="urw-din"/>
              </a:rPr>
              <a:t>.WriteLine</a:t>
            </a:r>
            <a:r>
              <a:rPr lang="en-US" sz="900" i="1" dirty="0">
                <a:solidFill>
                  <a:schemeClr val="bg1">
                    <a:lumMod val="85000"/>
                  </a:schemeClr>
                </a:solidFill>
                <a:latin typeface="urw-din"/>
              </a:rPr>
              <a:t>(“Destructor Called”);</a:t>
            </a:r>
          </a:p>
          <a:p>
            <a:pPr>
              <a:buClr>
                <a:schemeClr val="accent1"/>
              </a:buClr>
            </a:pPr>
            <a:r>
              <a:rPr lang="en-US" sz="900" i="1" dirty="0">
                <a:solidFill>
                  <a:schemeClr val="bg1">
                    <a:lumMod val="85000"/>
                  </a:schemeClr>
                </a:solidFill>
                <a:latin typeface="urw-din"/>
              </a:rPr>
              <a:t>       }</a:t>
            </a:r>
          </a:p>
          <a:p>
            <a:pPr>
              <a:buClr>
                <a:schemeClr val="accent1"/>
              </a:buClr>
            </a:pPr>
            <a:r>
              <a:rPr lang="en-US" sz="900" i="1" dirty="0">
                <a:solidFill>
                  <a:schemeClr val="bg1">
                    <a:lumMod val="85000"/>
                  </a:schemeClr>
                </a:solidFill>
                <a:latin typeface="urw-din"/>
              </a:rPr>
              <a:t>}</a:t>
            </a:r>
            <a:endParaRPr lang="en-US" sz="700" dirty="0">
              <a:solidFill>
                <a:schemeClr val="bg1">
                  <a:lumMod val="85000"/>
                </a:schemeClr>
              </a:solidFill>
              <a:latin typeface="Consolas" panose="020B0609020204030204" pitchFamily="49" charset="0"/>
            </a:endParaRPr>
          </a:p>
        </p:txBody>
      </p:sp>
      <p:sp>
        <p:nvSpPr>
          <p:cNvPr id="16" name="Rectangle 15">
            <a:extLst>
              <a:ext uri="{FF2B5EF4-FFF2-40B4-BE49-F238E27FC236}">
                <a16:creationId xmlns:a16="http://schemas.microsoft.com/office/drawing/2014/main" id="{116865C0-361E-4FDB-AA85-02A172E1A6B8}"/>
              </a:ext>
            </a:extLst>
          </p:cNvPr>
          <p:cNvSpPr/>
          <p:nvPr/>
        </p:nvSpPr>
        <p:spPr>
          <a:xfrm>
            <a:off x="5121120" y="1593658"/>
            <a:ext cx="3148811"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Box 18">
            <a:extLst>
              <a:ext uri="{FF2B5EF4-FFF2-40B4-BE49-F238E27FC236}">
                <a16:creationId xmlns:a16="http://schemas.microsoft.com/office/drawing/2014/main" id="{F995DF95-7FEC-4985-B224-BD3C25888A43}"/>
              </a:ext>
            </a:extLst>
          </p:cNvPr>
          <p:cNvSpPr txBox="1"/>
          <p:nvPr/>
        </p:nvSpPr>
        <p:spPr>
          <a:xfrm>
            <a:off x="5230906" y="1610259"/>
            <a:ext cx="3039026" cy="446276"/>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 = </a:t>
            </a:r>
            <a:r>
              <a:rPr lang="en-US" sz="1100" b="0" i="0" dirty="0">
                <a:solidFill>
                  <a:srgbClr val="0070C0"/>
                </a:solidFill>
                <a:effectLst/>
                <a:latin typeface="+mn-lt"/>
              </a:rPr>
              <a:t>new</a:t>
            </a:r>
            <a:r>
              <a:rPr lang="en-US" sz="1100" b="0" i="0" dirty="0">
                <a:solidFill>
                  <a:schemeClr val="bg1">
                    <a:lumMod val="85000"/>
                  </a:schemeClr>
                </a:solidFill>
                <a:effectLst/>
                <a:latin typeface="+mn-lt"/>
              </a:rPr>
              <a:t> </a:t>
            </a:r>
            <a:r>
              <a:rPr lang="en-US" sz="1100" i="1" dirty="0">
                <a:solidFill>
                  <a:srgbClr val="FFC000"/>
                </a:solidFill>
                <a:latin typeface="+mn-lt"/>
              </a:rPr>
              <a:t>Person</a:t>
            </a:r>
            <a:r>
              <a:rPr lang="en-US" sz="1100" b="0" i="0" dirty="0">
                <a:solidFill>
                  <a:schemeClr val="bg1">
                    <a:lumMod val="85000"/>
                  </a:schemeClr>
                </a:solidFill>
                <a:effectLst/>
                <a:latin typeface="+mn-lt"/>
              </a:rPr>
              <a:t>(“</a:t>
            </a:r>
            <a:r>
              <a:rPr lang="en-US" sz="1100" b="0" i="0" dirty="0" err="1">
                <a:solidFill>
                  <a:schemeClr val="bg1">
                    <a:lumMod val="85000"/>
                  </a:schemeClr>
                </a:solidFill>
                <a:effectLst/>
                <a:latin typeface="+mn-lt"/>
              </a:rPr>
              <a:t>Ben”,”Spark</a:t>
            </a:r>
            <a:r>
              <a:rPr lang="en-US" sz="1100" b="0" i="0" dirty="0">
                <a:solidFill>
                  <a:schemeClr val="bg1">
                    <a:lumMod val="85000"/>
                  </a:schemeClr>
                </a:solidFill>
                <a:effectLst/>
                <a:latin typeface="+mn-lt"/>
              </a:rPr>
              <a:t>”);</a:t>
            </a:r>
          </a:p>
          <a:p>
            <a:r>
              <a:rPr lang="en-US" sz="1100" dirty="0">
                <a:solidFill>
                  <a:srgbClr val="00B050"/>
                </a:solidFill>
                <a:latin typeface="+mn-lt"/>
              </a:rPr>
              <a:t>// outputs – “Destructor Called”</a:t>
            </a:r>
            <a:endParaRPr lang="en-US" sz="1100" b="0" i="0" dirty="0">
              <a:solidFill>
                <a:srgbClr val="00B050"/>
              </a:solidFill>
              <a:effectLst/>
              <a:latin typeface="+mn-lt"/>
            </a:endParaRPr>
          </a:p>
        </p:txBody>
      </p:sp>
      <p:sp>
        <p:nvSpPr>
          <p:cNvPr id="21" name="Rectangle 20">
            <a:extLst>
              <a:ext uri="{FF2B5EF4-FFF2-40B4-BE49-F238E27FC236}">
                <a16:creationId xmlns:a16="http://schemas.microsoft.com/office/drawing/2014/main" id="{5AB2814E-77C9-4569-BE87-7C5170603484}"/>
              </a:ext>
            </a:extLst>
          </p:cNvPr>
          <p:cNvSpPr/>
          <p:nvPr/>
        </p:nvSpPr>
        <p:spPr>
          <a:xfrm>
            <a:off x="5121121" y="2358789"/>
            <a:ext cx="3148810" cy="461665"/>
          </a:xfrm>
          <a:prstGeom prst="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EB0A892C-73DA-4539-823C-5EFA73850562}"/>
              </a:ext>
            </a:extLst>
          </p:cNvPr>
          <p:cNvSpPr txBox="1"/>
          <p:nvPr/>
        </p:nvSpPr>
        <p:spPr>
          <a:xfrm>
            <a:off x="5230906" y="2368666"/>
            <a:ext cx="3039027" cy="430887"/>
          </a:xfrm>
          <a:prstGeom prst="rect">
            <a:avLst/>
          </a:prstGeom>
          <a:noFill/>
        </p:spPr>
        <p:txBody>
          <a:bodyPr wrap="square">
            <a:spAutoFit/>
          </a:bodyPr>
          <a:lstStyle/>
          <a:p>
            <a:r>
              <a:rPr lang="en-US" sz="1100" i="1" dirty="0">
                <a:solidFill>
                  <a:srgbClr val="FFC000"/>
                </a:solidFill>
                <a:latin typeface="+mn-lt"/>
              </a:rPr>
              <a:t>Person</a:t>
            </a:r>
            <a:r>
              <a:rPr lang="en-US" sz="1100" i="1" dirty="0">
                <a:solidFill>
                  <a:schemeClr val="bg1">
                    <a:lumMod val="85000"/>
                  </a:schemeClr>
                </a:solidFill>
                <a:latin typeface="+mn-lt"/>
              </a:rPr>
              <a:t> </a:t>
            </a:r>
            <a:r>
              <a:rPr lang="en-US" sz="1100" b="0" i="0" dirty="0">
                <a:solidFill>
                  <a:schemeClr val="bg1">
                    <a:lumMod val="85000"/>
                  </a:schemeClr>
                </a:solidFill>
                <a:effectLst/>
                <a:latin typeface="+mn-lt"/>
              </a:rPr>
              <a:t> ben;</a:t>
            </a:r>
          </a:p>
          <a:p>
            <a:r>
              <a:rPr lang="en-US" sz="1100" dirty="0">
                <a:solidFill>
                  <a:srgbClr val="00B050"/>
                </a:solidFill>
                <a:latin typeface="+mn-lt"/>
              </a:rPr>
              <a:t>// No Output! </a:t>
            </a:r>
            <a:endParaRPr lang="en-US" sz="1100" b="0" i="0" dirty="0">
              <a:solidFill>
                <a:srgbClr val="00B050"/>
              </a:solidFill>
              <a:effectLst/>
              <a:latin typeface="+mn-lt"/>
            </a:endParaRPr>
          </a:p>
        </p:txBody>
      </p:sp>
    </p:spTree>
    <p:extLst>
      <p:ext uri="{BB962C8B-B14F-4D97-AF65-F5344CB8AC3E}">
        <p14:creationId xmlns:p14="http://schemas.microsoft.com/office/powerpoint/2010/main" val="61898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React?</a:t>
            </a:r>
            <a:endParaRPr dirty="0"/>
          </a:p>
        </p:txBody>
      </p:sp>
    </p:spTree>
  </p:cSld>
  <p:clrMapOvr>
    <a:masterClrMapping/>
  </p:clrMapOvr>
  <p:transition>
    <p:fade thruBlk="1"/>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ECB9-D72B-459F-B2C1-A0E2E8E5FE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5AF887D-D6CE-4C3A-A141-A2D3838E03BE}"/>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DBC01DB-8664-4DD7-831B-7B768814C7F0}"/>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A52996F6-2922-4E66-AD41-2DDFB6C004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a:p>
        </p:txBody>
      </p:sp>
    </p:spTree>
    <p:extLst>
      <p:ext uri="{BB962C8B-B14F-4D97-AF65-F5344CB8AC3E}">
        <p14:creationId xmlns:p14="http://schemas.microsoft.com/office/powerpoint/2010/main" val="41410856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dirty="0">
                <a:solidFill>
                  <a:schemeClr val="accent1"/>
                </a:solidFill>
              </a:rPr>
              <a:t>Quotations are commonly printed as a means of inspiration and to invoke philosophical thoughts from the reader.</a:t>
            </a:r>
            <a:endParaRPr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960872" y="507812"/>
            <a:ext cx="2743793"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dirty="0">
                <a:solidFill>
                  <a:schemeClr val="accent1"/>
                </a:solidFill>
              </a:rPr>
              <a:t>Single-line Comment</a:t>
            </a:r>
            <a:endParaRPr sz="2000" dirty="0">
              <a:solidFill>
                <a:schemeClr val="accent1"/>
              </a:solidFill>
            </a:endParaRPr>
          </a:p>
        </p:txBody>
      </p:sp>
      <p:sp>
        <p:nvSpPr>
          <p:cNvPr id="103" name="Google Shape;103;p1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4" name="Google Shape;102;p16">
            <a:extLst>
              <a:ext uri="{FF2B5EF4-FFF2-40B4-BE49-F238E27FC236}">
                <a16:creationId xmlns:a16="http://schemas.microsoft.com/office/drawing/2014/main" id="{5DB7FE77-CE6E-4DBF-8F52-9455463B93FE}"/>
              </a:ext>
            </a:extLst>
          </p:cNvPr>
          <p:cNvSpPr txBox="1">
            <a:spLocks/>
          </p:cNvSpPr>
          <p:nvPr/>
        </p:nvSpPr>
        <p:spPr>
          <a:xfrm>
            <a:off x="960871" y="3477371"/>
            <a:ext cx="2743793" cy="8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1pPr>
            <a:lvl2pPr marL="914400" marR="0" lvl="1"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2pPr>
            <a:lvl3pPr marL="1371600" marR="0" lvl="2"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3pPr>
            <a:lvl4pPr marL="1828800" marR="0" lvl="3"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4pPr>
            <a:lvl5pPr marL="2286000" marR="0" lvl="4"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5pPr>
            <a:lvl6pPr marL="2743200" marR="0" lvl="5"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6pPr>
            <a:lvl7pPr marL="3200400" marR="0" lvl="6"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7pPr>
            <a:lvl8pPr marL="3657600" marR="0" lvl="7"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8pPr>
            <a:lvl9pPr marL="4114800" marR="0" lvl="8" indent="-406400" algn="l" rtl="0">
              <a:lnSpc>
                <a:spcPct val="100000"/>
              </a:lnSpc>
              <a:spcBef>
                <a:spcPts val="0"/>
              </a:spcBef>
              <a:spcAft>
                <a:spcPts val="0"/>
              </a:spcAft>
              <a:buClr>
                <a:schemeClr val="accent1"/>
              </a:buClr>
              <a:buSzPts val="2800"/>
              <a:buFont typeface="Quicksand"/>
              <a:buChar char="■"/>
              <a:defRPr sz="2800" b="0" i="1" u="none" strike="noStrike" cap="none">
                <a:solidFill>
                  <a:schemeClr val="accent1"/>
                </a:solidFill>
                <a:latin typeface="Quicksand"/>
                <a:ea typeface="Quicksand"/>
                <a:cs typeface="Quicksand"/>
                <a:sym typeface="Quicksand"/>
              </a:defRPr>
            </a:lvl9pPr>
          </a:lstStyle>
          <a:p>
            <a:pPr marL="0" indent="0">
              <a:buFont typeface="Quicksand"/>
              <a:buNone/>
            </a:pPr>
            <a:r>
              <a:rPr lang="en-US" sz="2000"/>
              <a:t>Single-line Comment</a:t>
            </a:r>
            <a:endParaRPr lang="en-US" sz="2000" dirty="0"/>
          </a:p>
        </p:txBody>
      </p:sp>
      <p:cxnSp>
        <p:nvCxnSpPr>
          <p:cNvPr id="3" name="Straight Connector 2">
            <a:extLst>
              <a:ext uri="{FF2B5EF4-FFF2-40B4-BE49-F238E27FC236}">
                <a16:creationId xmlns:a16="http://schemas.microsoft.com/office/drawing/2014/main" id="{0313EDFF-924C-4367-B560-51DB3EEDBF86}"/>
              </a:ext>
            </a:extLst>
          </p:cNvPr>
          <p:cNvCxnSpPr/>
          <p:nvPr/>
        </p:nvCxnSpPr>
        <p:spPr>
          <a:xfrm>
            <a:off x="4134966" y="437029"/>
            <a:ext cx="0" cy="1055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E67901-FDD9-4BF0-874B-A7D8C22A50FE}"/>
              </a:ext>
            </a:extLst>
          </p:cNvPr>
          <p:cNvCxnSpPr>
            <a:cxnSpLocks/>
          </p:cNvCxnSpPr>
          <p:nvPr/>
        </p:nvCxnSpPr>
        <p:spPr>
          <a:xfrm>
            <a:off x="4134966" y="3383235"/>
            <a:ext cx="0" cy="112282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CF5AF5-DBB4-4D20-B28F-BA486AC81CD0}"/>
              </a:ext>
            </a:extLst>
          </p:cNvPr>
          <p:cNvSpPr txBox="1"/>
          <p:nvPr/>
        </p:nvSpPr>
        <p:spPr>
          <a:xfrm>
            <a:off x="4450976" y="746312"/>
            <a:ext cx="2672526" cy="523220"/>
          </a:xfrm>
          <a:prstGeom prst="rect">
            <a:avLst/>
          </a:prstGeom>
          <a:noFill/>
        </p:spPr>
        <p:txBody>
          <a:bodyPr wrap="none" rtlCol="0">
            <a:spAutoFit/>
          </a:bodyPr>
          <a:lstStyle/>
          <a:p>
            <a:r>
              <a:rPr lang="en-US" dirty="0">
                <a:solidFill>
                  <a:srgbClr val="7EC234"/>
                </a:solidFill>
              </a:rPr>
              <a:t>// Single line comment example</a:t>
            </a:r>
          </a:p>
          <a:p>
            <a:r>
              <a:rPr lang="en-US" dirty="0">
                <a:solidFill>
                  <a:srgbClr val="0070C0"/>
                </a:solidFill>
              </a:rPr>
              <a:t>int</a:t>
            </a:r>
            <a:r>
              <a:rPr lang="en-US" dirty="0"/>
              <a:t> </a:t>
            </a:r>
            <a:r>
              <a:rPr lang="en-US" dirty="0">
                <a:solidFill>
                  <a:schemeClr val="bg1">
                    <a:lumMod val="85000"/>
                  </a:schemeClr>
                </a:solidFill>
              </a:rPr>
              <a:t>x=100;</a:t>
            </a:r>
          </a:p>
        </p:txBody>
      </p:sp>
      <p:sp>
        <p:nvSpPr>
          <p:cNvPr id="11" name="TextBox 10">
            <a:extLst>
              <a:ext uri="{FF2B5EF4-FFF2-40B4-BE49-F238E27FC236}">
                <a16:creationId xmlns:a16="http://schemas.microsoft.com/office/drawing/2014/main" id="{D3A35AF9-8B8A-431C-A197-7A4DAD8CC459}"/>
              </a:ext>
            </a:extLst>
          </p:cNvPr>
          <p:cNvSpPr txBox="1"/>
          <p:nvPr/>
        </p:nvSpPr>
        <p:spPr>
          <a:xfrm>
            <a:off x="4450976" y="3683039"/>
            <a:ext cx="3119714" cy="1169551"/>
          </a:xfrm>
          <a:prstGeom prst="rect">
            <a:avLst/>
          </a:prstGeom>
          <a:noFill/>
        </p:spPr>
        <p:txBody>
          <a:bodyPr wrap="square" rtlCol="0">
            <a:spAutoFit/>
          </a:bodyPr>
          <a:lstStyle/>
          <a:p>
            <a:r>
              <a:rPr lang="en-US" dirty="0">
                <a:solidFill>
                  <a:srgbClr val="7EC234"/>
                </a:solidFill>
              </a:rPr>
              <a:t>/*</a:t>
            </a:r>
          </a:p>
          <a:p>
            <a:r>
              <a:rPr lang="en-US">
                <a:solidFill>
                  <a:srgbClr val="7EC234"/>
                </a:solidFill>
              </a:rPr>
              <a:t>   Multi-line </a:t>
            </a:r>
            <a:r>
              <a:rPr lang="en-US" dirty="0">
                <a:solidFill>
                  <a:srgbClr val="7EC234"/>
                </a:solidFill>
              </a:rPr>
              <a:t>comment</a:t>
            </a:r>
          </a:p>
          <a:p>
            <a:r>
              <a:rPr lang="en-US" dirty="0">
                <a:solidFill>
                  <a:srgbClr val="7EC234"/>
                </a:solidFill>
              </a:rPr>
              <a:t>   example</a:t>
            </a:r>
          </a:p>
          <a:p>
            <a:r>
              <a:rPr lang="en-US" dirty="0">
                <a:solidFill>
                  <a:srgbClr val="7EC234"/>
                </a:solidFill>
              </a:rPr>
              <a:t>*/</a:t>
            </a:r>
          </a:p>
          <a:p>
            <a:r>
              <a:rPr lang="en-US" dirty="0">
                <a:solidFill>
                  <a:srgbClr val="0070C0"/>
                </a:solidFill>
              </a:rPr>
              <a:t>int</a:t>
            </a:r>
            <a:r>
              <a:rPr lang="en-US" dirty="0"/>
              <a:t> </a:t>
            </a:r>
            <a:r>
              <a:rPr lang="en-US" dirty="0">
                <a:solidFill>
                  <a:schemeClr val="bg1">
                    <a:lumMod val="85000"/>
                  </a:schemeClr>
                </a:solidFill>
              </a:rPr>
              <a:t>x=100;</a:t>
            </a:r>
          </a:p>
        </p:txBody>
      </p:sp>
    </p:spTree>
    <p:extLst>
      <p:ext uri="{BB962C8B-B14F-4D97-AF65-F5344CB8AC3E}">
        <p14:creationId xmlns:p14="http://schemas.microsoft.com/office/powerpoint/2010/main" val="30210009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39C0BA"/>
                </a:solidFill>
              </a:rPr>
              <a:t>THIS IS A SLIDE TITLE</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Here you have:</a:t>
            </a:r>
            <a:endParaRPr sz="2400"/>
          </a:p>
          <a:p>
            <a:pPr marL="457200" lvl="0" indent="-381000" algn="l" rtl="0">
              <a:spcBef>
                <a:spcPts val="600"/>
              </a:spcBef>
              <a:spcAft>
                <a:spcPts val="0"/>
              </a:spcAft>
              <a:buClr>
                <a:schemeClr val="accent1"/>
              </a:buClr>
              <a:buSzPts val="2400"/>
              <a:buChar char="◦"/>
            </a:pPr>
            <a:r>
              <a:rPr lang="en" sz="2400"/>
              <a:t>A list of items</a:t>
            </a:r>
            <a:endParaRPr sz="2400"/>
          </a:p>
          <a:p>
            <a:pPr marL="457200" lvl="0" indent="-381000" algn="l" rtl="0">
              <a:spcBef>
                <a:spcPts val="0"/>
              </a:spcBef>
              <a:spcAft>
                <a:spcPts val="0"/>
              </a:spcAft>
              <a:buClr>
                <a:schemeClr val="accent1"/>
              </a:buClr>
              <a:buSzPts val="2400"/>
              <a:buChar char="◦"/>
            </a:pPr>
            <a:r>
              <a:rPr lang="en" sz="2400"/>
              <a:t>And some text</a:t>
            </a:r>
            <a:endParaRPr sz="2400"/>
          </a:p>
          <a:p>
            <a:pPr marL="457200" lvl="0" indent="-381000" algn="l" rtl="0">
              <a:spcBef>
                <a:spcPts val="0"/>
              </a:spcBef>
              <a:spcAft>
                <a:spcPts val="0"/>
              </a:spcAft>
              <a:buClr>
                <a:schemeClr val="accent1"/>
              </a:buClr>
              <a:buSzPts val="2400"/>
              <a:buChar char="◦"/>
            </a:pPr>
            <a:r>
              <a:rPr lang="en" sz="2400"/>
              <a:t>But remember not to overload your slides with content</a:t>
            </a:r>
            <a:endParaRPr sz="2400"/>
          </a:p>
          <a:p>
            <a:pPr marL="0" lvl="0" indent="0" algn="l" rtl="0">
              <a:spcBef>
                <a:spcPts val="600"/>
              </a:spcBef>
              <a:spcAft>
                <a:spcPts val="0"/>
              </a:spcAft>
              <a:buNone/>
            </a:pPr>
            <a:r>
              <a:rPr lang="en" sz="2400"/>
              <a:t>Your audience will listen to you or read the content, but won’t do both. </a:t>
            </a:r>
            <a:endParaRPr sz="2400"/>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BIG CONCEPT</a:t>
            </a:r>
            <a:endParaRPr sz="6000"/>
          </a:p>
        </p:txBody>
      </p:sp>
      <p:sp>
        <p:nvSpPr>
          <p:cNvPr id="117" name="Google Shape;117;p18"/>
          <p:cNvSpPr txBox="1">
            <a:spLocks noGrp="1"/>
          </p:cNvSpPr>
          <p:nvPr>
            <p:ph type="subTitle" idx="4294967295"/>
          </p:nvPr>
        </p:nvSpPr>
        <p:spPr>
          <a:xfrm>
            <a:off x="2430050" y="2922262"/>
            <a:ext cx="6028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Bring the attention of your audience over a key concept using icons or illustrations</a:t>
            </a:r>
            <a:endParaRPr sz="2400"/>
          </a:p>
        </p:txBody>
      </p:sp>
      <p:grpSp>
        <p:nvGrpSpPr>
          <p:cNvPr id="118" name="Google Shape;118;p18"/>
          <p:cNvGrpSpPr/>
          <p:nvPr/>
        </p:nvGrpSpPr>
        <p:grpSpPr>
          <a:xfrm>
            <a:off x="454014" y="2078188"/>
            <a:ext cx="982958" cy="987178"/>
            <a:chOff x="2594050" y="1631825"/>
            <a:chExt cx="439625" cy="439625"/>
          </a:xfrm>
        </p:grpSpPr>
        <p:sp>
          <p:nvSpPr>
            <p:cNvPr id="119" name="Google Shape;119;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130" name="Google Shape;130;p19"/>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31" name="Google Shape;131;p1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137" name="Google Shape;137;p20"/>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38" name="Google Shape;138;p20"/>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39" name="Google Shape;139;p20"/>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0" name="Google Shape;140;p2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978637" y="1051800"/>
            <a:ext cx="3842700" cy="3842400"/>
          </a:xfrm>
          <a:prstGeom prst="ellipse">
            <a:avLst/>
          </a:prstGeom>
          <a:noFill/>
          <a:ln w="28575" cap="flat" cmpd="sng">
            <a:solidFill>
              <a:schemeClr val="dk1"/>
            </a:solidFill>
            <a:prstDash val="solid"/>
            <a:round/>
            <a:headEnd type="none" w="sm" len="sm"/>
            <a:tailEnd type="none" w="sm" len="sm"/>
          </a:ln>
        </p:spPr>
      </p:pic>
      <p:sp>
        <p:nvSpPr>
          <p:cNvPr id="146" name="Google Shape;146;p2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39C0BA"/>
                </a:solidFill>
              </a:rPr>
              <a:t>A PICTURE IS WORTH A THOUSAND WORDS</a:t>
            </a:r>
            <a:endParaRPr dirty="0">
              <a:solidFill>
                <a:srgbClr val="39C0BA"/>
              </a:solidFill>
            </a:endParaRPr>
          </a:p>
        </p:txBody>
      </p:sp>
      <p:sp>
        <p:nvSpPr>
          <p:cNvPr id="147" name="Google Shape;147;p21"/>
          <p:cNvSpPr txBox="1">
            <a:spLocks noGrp="1"/>
          </p:cNvSpPr>
          <p:nvPr>
            <p:ph type="body" idx="1"/>
          </p:nvPr>
        </p:nvSpPr>
        <p:spPr>
          <a:xfrm>
            <a:off x="3380725" y="2072400"/>
            <a:ext cx="5064000" cy="1801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p:txBody>
      </p:sp>
      <p:sp>
        <p:nvSpPr>
          <p:cNvPr id="148" name="Google Shape;148;p2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2"/>
          <p:cNvSpPr txBox="1">
            <a:spLocks noGrp="1"/>
          </p:cNvSpPr>
          <p:nvPr>
            <p:ph type="body" idx="4294967295"/>
          </p:nvPr>
        </p:nvSpPr>
        <p:spPr>
          <a:xfrm>
            <a:off x="1171500" y="2170913"/>
            <a:ext cx="2653200" cy="801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solidFill>
                  <a:schemeClr val="lt2"/>
                </a:solidFill>
              </a:rPr>
              <a:t>WANT BIG IMPACT?</a:t>
            </a:r>
            <a:endParaRPr sz="1800">
              <a:solidFill>
                <a:schemeClr val="lt2"/>
              </a:solidFill>
            </a:endParaRPr>
          </a:p>
          <a:p>
            <a:pPr marL="0" lvl="0" indent="0" algn="l" rtl="0">
              <a:spcBef>
                <a:spcPts val="600"/>
              </a:spcBef>
              <a:spcAft>
                <a:spcPts val="0"/>
              </a:spcAft>
              <a:buNone/>
            </a:pPr>
            <a:r>
              <a:rPr lang="en" sz="1800" b="1">
                <a:solidFill>
                  <a:schemeClr val="lt2"/>
                </a:solidFill>
              </a:rPr>
              <a:t>Use big image.</a:t>
            </a:r>
            <a:endParaRPr sz="1800" b="1">
              <a:solidFill>
                <a:schemeClr val="lt2"/>
              </a:solidFill>
            </a:endParaRPr>
          </a:p>
        </p:txBody>
      </p:sp>
      <p:sp>
        <p:nvSpPr>
          <p:cNvPr id="154" name="Google Shape;154;p22"/>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2E3037"/>
                </a:solidFill>
              </a:rPr>
              <a:t>148</a:t>
            </a:fld>
            <a:endParaRPr>
              <a:solidFill>
                <a:srgbClr val="2E3037"/>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CHARTS TO EXPLAIN YOUR IDEAS</a:t>
            </a:r>
            <a:endParaRPr/>
          </a:p>
        </p:txBody>
      </p:sp>
      <p:sp>
        <p:nvSpPr>
          <p:cNvPr id="160" name="Google Shape;160;p23"/>
          <p:cNvSpPr/>
          <p:nvPr/>
        </p:nvSpPr>
        <p:spPr>
          <a:xfrm>
            <a:off x="3436209" y="1631925"/>
            <a:ext cx="2290800" cy="2273400"/>
          </a:xfrm>
          <a:prstGeom prst="ellipse">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latin typeface="Quicksand"/>
                <a:ea typeface="Quicksand"/>
                <a:cs typeface="Quicksand"/>
                <a:sym typeface="Quicksand"/>
              </a:rPr>
              <a:t>Gray</a:t>
            </a:r>
            <a:endParaRPr>
              <a:solidFill>
                <a:schemeClr val="accent3"/>
              </a:solidFill>
              <a:latin typeface="Quicksand"/>
              <a:ea typeface="Quicksand"/>
              <a:cs typeface="Quicksand"/>
              <a:sym typeface="Quicksand"/>
            </a:endParaRPr>
          </a:p>
        </p:txBody>
      </p:sp>
      <p:sp>
        <p:nvSpPr>
          <p:cNvPr id="161" name="Google Shape;161;p23"/>
          <p:cNvSpPr/>
          <p:nvPr/>
        </p:nvSpPr>
        <p:spPr>
          <a:xfrm>
            <a:off x="1369925" y="1631925"/>
            <a:ext cx="2290800" cy="22734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Quicksand"/>
                <a:ea typeface="Quicksand"/>
                <a:cs typeface="Quicksand"/>
                <a:sym typeface="Quicksand"/>
              </a:rPr>
              <a:t>White</a:t>
            </a:r>
            <a:endParaRPr>
              <a:solidFill>
                <a:schemeClr val="accent1"/>
              </a:solidFill>
              <a:latin typeface="Quicksand"/>
              <a:ea typeface="Quicksand"/>
              <a:cs typeface="Quicksand"/>
              <a:sym typeface="Quicksand"/>
            </a:endParaRPr>
          </a:p>
        </p:txBody>
      </p:sp>
      <p:sp>
        <p:nvSpPr>
          <p:cNvPr id="162" name="Google Shape;162;p23"/>
          <p:cNvSpPr/>
          <p:nvPr/>
        </p:nvSpPr>
        <p:spPr>
          <a:xfrm>
            <a:off x="5534528" y="1631925"/>
            <a:ext cx="2290800" cy="22734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D9EEB"/>
                </a:solidFill>
                <a:latin typeface="Quicksand"/>
                <a:ea typeface="Quicksand"/>
                <a:cs typeface="Quicksand"/>
                <a:sym typeface="Quicksand"/>
              </a:rPr>
              <a:t>Black</a:t>
            </a:r>
            <a:endParaRPr>
              <a:solidFill>
                <a:srgbClr val="6D9EEB"/>
              </a:solidFill>
              <a:latin typeface="Quicksand"/>
              <a:ea typeface="Quicksand"/>
              <a:cs typeface="Quicksand"/>
              <a:sym typeface="Quicksand"/>
            </a:endParaRPr>
          </a:p>
        </p:txBody>
      </p:sp>
      <p:sp>
        <p:nvSpPr>
          <p:cNvPr id="163" name="Google Shape;163;p2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React?</a:t>
            </a:r>
            <a:endParaRPr dirty="0"/>
          </a:p>
        </p:txBody>
      </p:sp>
    </p:spTree>
    <p:extLst>
      <p:ext uri="{BB962C8B-B14F-4D97-AF65-F5344CB8AC3E}">
        <p14:creationId xmlns:p14="http://schemas.microsoft.com/office/powerpoint/2010/main" val="3964715538"/>
      </p:ext>
    </p:extLst>
  </p:cSld>
  <p:clrMapOvr>
    <a:masterClrMapping/>
  </p:clrMapOvr>
  <p:transition>
    <p:fade thruBlk="1"/>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169" name="Google Shape;169;p24"/>
          <p:cNvGraphicFramePr/>
          <p:nvPr/>
        </p:nvGraphicFramePr>
        <p:xfrm>
          <a:off x="943800" y="1564481"/>
          <a:ext cx="7247700" cy="2004100"/>
        </p:xfrm>
        <a:graphic>
          <a:graphicData uri="http://schemas.openxmlformats.org/drawingml/2006/table">
            <a:tbl>
              <a:tblPr>
                <a:noFill/>
                <a:tableStyleId>{6AECE35A-EED3-427D-9D60-4F56E8162376}</a:tableStyleId>
              </a:tblPr>
              <a:tblGrid>
                <a:gridCol w="1811925">
                  <a:extLst>
                    <a:ext uri="{9D8B030D-6E8A-4147-A177-3AD203B41FA5}">
                      <a16:colId xmlns:a16="http://schemas.microsoft.com/office/drawing/2014/main" val="20000"/>
                    </a:ext>
                  </a:extLst>
                </a:gridCol>
                <a:gridCol w="1811925">
                  <a:extLst>
                    <a:ext uri="{9D8B030D-6E8A-4147-A177-3AD203B41FA5}">
                      <a16:colId xmlns:a16="http://schemas.microsoft.com/office/drawing/2014/main" val="20001"/>
                    </a:ext>
                  </a:extLst>
                </a:gridCol>
                <a:gridCol w="1811925">
                  <a:extLst>
                    <a:ext uri="{9D8B030D-6E8A-4147-A177-3AD203B41FA5}">
                      <a16:colId xmlns:a16="http://schemas.microsoft.com/office/drawing/2014/main" val="20002"/>
                    </a:ext>
                  </a:extLst>
                </a:gridCol>
                <a:gridCol w="18119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sz="1100">
                        <a:solidFill>
                          <a:schemeClr val="lt2"/>
                        </a:solidFill>
                        <a:latin typeface="Quicksand"/>
                        <a:ea typeface="Quicksand"/>
                        <a:cs typeface="Quicksand"/>
                        <a:sym typeface="Quicksand"/>
                      </a:endParaRPr>
                    </a:p>
                  </a:txBody>
                  <a:tcPr marL="91425" marR="91425" marT="68575" marB="68575" anchor="ctr">
                    <a:lnL w="9525" cap="flat" cmpd="sng">
                      <a:solidFill>
                        <a:srgbClr val="999FA9"/>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latin typeface="Quicksand"/>
                          <a:ea typeface="Quicksand"/>
                          <a:cs typeface="Quicksand"/>
                          <a:sym typeface="Quicksand"/>
                        </a:rPr>
                        <a:t>A</a:t>
                      </a:r>
                      <a:endParaRPr sz="1100">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latin typeface="Quicksand"/>
                          <a:ea typeface="Quicksand"/>
                          <a:cs typeface="Quicksand"/>
                          <a:sym typeface="Quicksand"/>
                        </a:rPr>
                        <a:t>B</a:t>
                      </a:r>
                      <a:endParaRPr sz="1100">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latin typeface="Quicksand"/>
                          <a:ea typeface="Quicksand"/>
                          <a:cs typeface="Quicksand"/>
                          <a:sym typeface="Quicksand"/>
                        </a:rPr>
                        <a:t>C</a:t>
                      </a:r>
                      <a:endParaRPr sz="1100">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lt2"/>
                          </a:solidFill>
                          <a:latin typeface="Quicksand"/>
                          <a:ea typeface="Quicksand"/>
                          <a:cs typeface="Quicksand"/>
                          <a:sym typeface="Quicksand"/>
                        </a:rPr>
                        <a:t>Yellow</a:t>
                      </a:r>
                      <a:endParaRPr sz="1100">
                        <a:solidFill>
                          <a:schemeClr val="lt2"/>
                        </a:solidFill>
                        <a:latin typeface="Quicksand"/>
                        <a:ea typeface="Quicksand"/>
                        <a:cs typeface="Quicksand"/>
                        <a:sym typeface="Quicksand"/>
                      </a:endParaRPr>
                    </a:p>
                  </a:txBody>
                  <a:tcPr marL="91425" marR="91425" marT="68575" marB="68575" anchor="ctr">
                    <a:lnL w="9525" cap="flat" cmpd="sng">
                      <a:solidFill>
                        <a:srgbClr val="999FA9"/>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10</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20</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7</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lt2"/>
                          </a:solidFill>
                          <a:latin typeface="Quicksand"/>
                          <a:ea typeface="Quicksand"/>
                          <a:cs typeface="Quicksand"/>
                          <a:sym typeface="Quicksand"/>
                        </a:rPr>
                        <a:t>Blue</a:t>
                      </a:r>
                      <a:endParaRPr sz="1100">
                        <a:solidFill>
                          <a:schemeClr val="lt2"/>
                        </a:solidFill>
                        <a:latin typeface="Quicksand"/>
                        <a:ea typeface="Quicksand"/>
                        <a:cs typeface="Quicksand"/>
                        <a:sym typeface="Quicksand"/>
                      </a:endParaRPr>
                    </a:p>
                  </a:txBody>
                  <a:tcPr marL="91425" marR="91425" marT="68575" marB="68575" anchor="ctr">
                    <a:lnL w="9525" cap="flat" cmpd="sng">
                      <a:solidFill>
                        <a:srgbClr val="999FA9"/>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30</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15</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10</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lt2"/>
                          </a:solidFill>
                          <a:latin typeface="Quicksand"/>
                          <a:ea typeface="Quicksand"/>
                          <a:cs typeface="Quicksand"/>
                          <a:sym typeface="Quicksand"/>
                        </a:rPr>
                        <a:t>Orange</a:t>
                      </a:r>
                      <a:endParaRPr sz="1100">
                        <a:solidFill>
                          <a:schemeClr val="lt2"/>
                        </a:solidFill>
                        <a:latin typeface="Quicksand"/>
                        <a:ea typeface="Quicksand"/>
                        <a:cs typeface="Quicksand"/>
                        <a:sym typeface="Quicksand"/>
                      </a:endParaRPr>
                    </a:p>
                  </a:txBody>
                  <a:tcPr marL="91425" marR="91425" marT="68575" marB="68575" anchor="ctr">
                    <a:lnL w="9525" cap="flat" cmpd="sng">
                      <a:solidFill>
                        <a:srgbClr val="999FA9"/>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5</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24</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chemeClr val="accent5"/>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tc>
                  <a:txBody>
                    <a:bodyPr/>
                    <a:lstStyle/>
                    <a:p>
                      <a:pPr marL="0" lvl="0" indent="0" algn="ctr" rtl="0">
                        <a:spcBef>
                          <a:spcPts val="0"/>
                        </a:spcBef>
                        <a:spcAft>
                          <a:spcPts val="0"/>
                        </a:spcAft>
                        <a:buNone/>
                      </a:pPr>
                      <a:r>
                        <a:rPr lang="en" sz="1100" b="1">
                          <a:solidFill>
                            <a:schemeClr val="lt2"/>
                          </a:solidFill>
                          <a:latin typeface="Quicksand"/>
                          <a:ea typeface="Quicksand"/>
                          <a:cs typeface="Quicksand"/>
                          <a:sym typeface="Quicksand"/>
                        </a:rPr>
                        <a:t>16</a:t>
                      </a:r>
                      <a:endParaRPr sz="1100" b="1">
                        <a:solidFill>
                          <a:schemeClr val="lt2"/>
                        </a:solidFill>
                        <a:latin typeface="Quicksand"/>
                        <a:ea typeface="Quicksand"/>
                        <a:cs typeface="Quicksand"/>
                        <a:sym typeface="Quicksand"/>
                      </a:endParaRPr>
                    </a:p>
                  </a:txBody>
                  <a:tcPr marL="91425" marR="91425" marT="68575" marB="68575" anchor="ctr">
                    <a:lnL w="9525" cap="flat" cmpd="sng">
                      <a:solidFill>
                        <a:schemeClr val="accent5"/>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chemeClr val="accent5"/>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0" name="Google Shape;170;p2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p:nvPr/>
        </p:nvSpPr>
        <p:spPr>
          <a:xfrm>
            <a:off x="1260501" y="1069249"/>
            <a:ext cx="7425928" cy="353754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177" name="Google Shape;177;p25"/>
          <p:cNvSpPr/>
          <p:nvPr/>
        </p:nvSpPr>
        <p:spPr>
          <a:xfrm>
            <a:off x="2733475" y="1709513"/>
            <a:ext cx="702000" cy="2025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3F3F3"/>
                </a:solidFill>
                <a:latin typeface="Quicksand"/>
                <a:ea typeface="Quicksand"/>
                <a:cs typeface="Quicksand"/>
                <a:sym typeface="Quicksand"/>
              </a:rPr>
              <a:t>our office</a:t>
            </a:r>
            <a:endParaRPr sz="800" b="1">
              <a:solidFill>
                <a:srgbClr val="F3F3F3"/>
              </a:solidFill>
              <a:latin typeface="Quicksand"/>
              <a:ea typeface="Quicksand"/>
              <a:cs typeface="Quicksand"/>
              <a:sym typeface="Quicksand"/>
            </a:endParaRPr>
          </a:p>
        </p:txBody>
      </p:sp>
      <p:grpSp>
        <p:nvGrpSpPr>
          <p:cNvPr id="178" name="Google Shape;178;p25"/>
          <p:cNvGrpSpPr/>
          <p:nvPr/>
        </p:nvGrpSpPr>
        <p:grpSpPr>
          <a:xfrm>
            <a:off x="1850905" y="2045502"/>
            <a:ext cx="95669" cy="255600"/>
            <a:chOff x="1532100" y="3453325"/>
            <a:chExt cx="121500" cy="340800"/>
          </a:xfrm>
        </p:grpSpPr>
        <p:sp>
          <p:nvSpPr>
            <p:cNvPr id="179" name="Google Shape;179;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25"/>
            <p:cNvCxnSpPr>
              <a:stCxn id="179"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grpSp>
        <p:nvGrpSpPr>
          <p:cNvPr id="181" name="Google Shape;181;p25"/>
          <p:cNvGrpSpPr/>
          <p:nvPr/>
        </p:nvGrpSpPr>
        <p:grpSpPr>
          <a:xfrm>
            <a:off x="3339815" y="3552398"/>
            <a:ext cx="95669" cy="255600"/>
            <a:chOff x="1532100" y="3453325"/>
            <a:chExt cx="121500" cy="340800"/>
          </a:xfrm>
        </p:grpSpPr>
        <p:sp>
          <p:nvSpPr>
            <p:cNvPr id="182" name="Google Shape;182;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5"/>
            <p:cNvCxnSpPr>
              <a:stCxn id="182"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grpSp>
        <p:nvGrpSpPr>
          <p:cNvPr id="184" name="Google Shape;184;p25"/>
          <p:cNvGrpSpPr/>
          <p:nvPr/>
        </p:nvGrpSpPr>
        <p:grpSpPr>
          <a:xfrm>
            <a:off x="4990709" y="3766586"/>
            <a:ext cx="95669" cy="255600"/>
            <a:chOff x="1532100" y="3453325"/>
            <a:chExt cx="121500" cy="340800"/>
          </a:xfrm>
        </p:grpSpPr>
        <p:sp>
          <p:nvSpPr>
            <p:cNvPr id="185" name="Google Shape;185;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5"/>
            <p:cNvCxnSpPr>
              <a:stCxn id="185"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grpSp>
        <p:nvGrpSpPr>
          <p:cNvPr id="187" name="Google Shape;187;p25"/>
          <p:cNvGrpSpPr/>
          <p:nvPr/>
        </p:nvGrpSpPr>
        <p:grpSpPr>
          <a:xfrm>
            <a:off x="4331042" y="1863000"/>
            <a:ext cx="95669" cy="255600"/>
            <a:chOff x="1532100" y="3453325"/>
            <a:chExt cx="121500" cy="340800"/>
          </a:xfrm>
        </p:grpSpPr>
        <p:sp>
          <p:nvSpPr>
            <p:cNvPr id="188" name="Google Shape;188;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5"/>
            <p:cNvCxnSpPr>
              <a:stCxn id="188"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grpSp>
        <p:nvGrpSpPr>
          <p:cNvPr id="190" name="Google Shape;190;p25"/>
          <p:cNvGrpSpPr/>
          <p:nvPr/>
        </p:nvGrpSpPr>
        <p:grpSpPr>
          <a:xfrm>
            <a:off x="6935377" y="2301109"/>
            <a:ext cx="95669" cy="255600"/>
            <a:chOff x="1532100" y="3453325"/>
            <a:chExt cx="121500" cy="340800"/>
          </a:xfrm>
        </p:grpSpPr>
        <p:sp>
          <p:nvSpPr>
            <p:cNvPr id="191" name="Google Shape;191;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5"/>
            <p:cNvCxnSpPr>
              <a:stCxn id="191"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grpSp>
        <p:nvGrpSpPr>
          <p:cNvPr id="193" name="Google Shape;193;p25"/>
          <p:cNvGrpSpPr/>
          <p:nvPr/>
        </p:nvGrpSpPr>
        <p:grpSpPr>
          <a:xfrm>
            <a:off x="7576534" y="3808000"/>
            <a:ext cx="95669" cy="255600"/>
            <a:chOff x="1532100" y="3453325"/>
            <a:chExt cx="121500" cy="340800"/>
          </a:xfrm>
        </p:grpSpPr>
        <p:sp>
          <p:nvSpPr>
            <p:cNvPr id="194" name="Google Shape;194;p25"/>
            <p:cNvSpPr/>
            <p:nvPr/>
          </p:nvSpPr>
          <p:spPr>
            <a:xfrm>
              <a:off x="1532100" y="3453325"/>
              <a:ext cx="121500" cy="121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5"/>
            <p:cNvCxnSpPr>
              <a:stCxn id="194" idx="4"/>
            </p:cNvCxnSpPr>
            <p:nvPr/>
          </p:nvCxnSpPr>
          <p:spPr>
            <a:xfrm>
              <a:off x="1592850" y="3574825"/>
              <a:ext cx="0" cy="219300"/>
            </a:xfrm>
            <a:prstGeom prst="straightConnector1">
              <a:avLst/>
            </a:prstGeom>
            <a:noFill/>
            <a:ln w="9525" cap="flat" cmpd="sng">
              <a:solidFill>
                <a:srgbClr val="999FA9"/>
              </a:solidFill>
              <a:prstDash val="solid"/>
              <a:round/>
              <a:headEnd type="none" w="sm" len="sm"/>
              <a:tailEnd type="oval" w="sm" len="sm"/>
            </a:ln>
          </p:spPr>
        </p:cxnSp>
      </p:grpSp>
      <p:sp>
        <p:nvSpPr>
          <p:cNvPr id="196" name="Google Shape;196;p2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ctrTitle" idx="4294967295"/>
          </p:nvPr>
        </p:nvSpPr>
        <p:spPr>
          <a:xfrm>
            <a:off x="1377875" y="1991813"/>
            <a:ext cx="4776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solidFill>
                  <a:schemeClr val="dk1"/>
                </a:solidFill>
              </a:rPr>
              <a:t>89,526,124</a:t>
            </a:r>
            <a:endParaRPr sz="6000" b="1">
              <a:solidFill>
                <a:schemeClr val="dk1"/>
              </a:solidFill>
            </a:endParaRPr>
          </a:p>
        </p:txBody>
      </p:sp>
      <p:sp>
        <p:nvSpPr>
          <p:cNvPr id="202" name="Google Shape;202;p26"/>
          <p:cNvSpPr txBox="1">
            <a:spLocks noGrp="1"/>
          </p:cNvSpPr>
          <p:nvPr>
            <p:ph type="subTitle" idx="4294967295"/>
          </p:nvPr>
        </p:nvSpPr>
        <p:spPr>
          <a:xfrm>
            <a:off x="1377900" y="2840063"/>
            <a:ext cx="4776600" cy="99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Whoa! That’s a big number, aren’t you proud?</a:t>
            </a:r>
            <a:endParaRPr sz="2400"/>
          </a:p>
        </p:txBody>
      </p:sp>
      <p:sp>
        <p:nvSpPr>
          <p:cNvPr id="203" name="Google Shape;203;p2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idx="4294967295"/>
          </p:nvPr>
        </p:nvSpPr>
        <p:spPr>
          <a:xfrm>
            <a:off x="1284950" y="705150"/>
            <a:ext cx="70971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t>89,526,124$</a:t>
            </a:r>
            <a:endParaRPr sz="4800" b="1"/>
          </a:p>
        </p:txBody>
      </p:sp>
      <p:sp>
        <p:nvSpPr>
          <p:cNvPr id="209" name="Google Shape;209;p27"/>
          <p:cNvSpPr txBox="1">
            <a:spLocks noGrp="1"/>
          </p:cNvSpPr>
          <p:nvPr>
            <p:ph type="subTitle" idx="4294967295"/>
          </p:nvPr>
        </p:nvSpPr>
        <p:spPr>
          <a:xfrm>
            <a:off x="1284950" y="1316060"/>
            <a:ext cx="7097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10" name="Google Shape;210;p27"/>
          <p:cNvSpPr txBox="1">
            <a:spLocks noGrp="1"/>
          </p:cNvSpPr>
          <p:nvPr>
            <p:ph type="ctrTitle" idx="4294967295"/>
          </p:nvPr>
        </p:nvSpPr>
        <p:spPr>
          <a:xfrm>
            <a:off x="1284950" y="3334053"/>
            <a:ext cx="70971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t>100%</a:t>
            </a:r>
            <a:endParaRPr sz="4800" b="1"/>
          </a:p>
        </p:txBody>
      </p:sp>
      <p:sp>
        <p:nvSpPr>
          <p:cNvPr id="211" name="Google Shape;211;p27"/>
          <p:cNvSpPr txBox="1">
            <a:spLocks noGrp="1"/>
          </p:cNvSpPr>
          <p:nvPr>
            <p:ph type="subTitle" idx="4294967295"/>
          </p:nvPr>
        </p:nvSpPr>
        <p:spPr>
          <a:xfrm>
            <a:off x="1284950" y="3944963"/>
            <a:ext cx="7097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12" name="Google Shape;212;p27"/>
          <p:cNvSpPr txBox="1">
            <a:spLocks noGrp="1"/>
          </p:cNvSpPr>
          <p:nvPr>
            <p:ph type="ctrTitle" idx="4294967295"/>
          </p:nvPr>
        </p:nvSpPr>
        <p:spPr>
          <a:xfrm>
            <a:off x="1284950" y="2019601"/>
            <a:ext cx="70971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t>185,244 users</a:t>
            </a:r>
            <a:endParaRPr sz="4800" b="1"/>
          </a:p>
        </p:txBody>
      </p:sp>
      <p:sp>
        <p:nvSpPr>
          <p:cNvPr id="213" name="Google Shape;213;p27"/>
          <p:cNvSpPr txBox="1">
            <a:spLocks noGrp="1"/>
          </p:cNvSpPr>
          <p:nvPr>
            <p:ph type="subTitle" idx="4294967295"/>
          </p:nvPr>
        </p:nvSpPr>
        <p:spPr>
          <a:xfrm>
            <a:off x="1284950" y="2630511"/>
            <a:ext cx="7097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
        <p:nvSpPr>
          <p:cNvPr id="214" name="Google Shape;214;p2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215" name="Google Shape;215;p27"/>
          <p:cNvSpPr/>
          <p:nvPr/>
        </p:nvSpPr>
        <p:spPr>
          <a:xfrm>
            <a:off x="844675" y="105165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844675" y="368055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cxnSp>
        <p:nvCxnSpPr>
          <p:cNvPr id="222" name="Google Shape;222;p28"/>
          <p:cNvCxnSpPr/>
          <p:nvPr/>
        </p:nvCxnSpPr>
        <p:spPr>
          <a:xfrm rot="10800000">
            <a:off x="1529307" y="3621639"/>
            <a:ext cx="0" cy="1159200"/>
          </a:xfrm>
          <a:prstGeom prst="straightConnector1">
            <a:avLst/>
          </a:prstGeom>
          <a:noFill/>
          <a:ln w="9525" cap="flat" cmpd="sng">
            <a:solidFill>
              <a:schemeClr val="accent5"/>
            </a:solidFill>
            <a:prstDash val="solid"/>
            <a:round/>
            <a:headEnd type="none" w="lg" len="lg"/>
            <a:tailEnd type="oval" w="lg" len="lg"/>
          </a:ln>
        </p:spPr>
      </p:cxnSp>
      <p:cxnSp>
        <p:nvCxnSpPr>
          <p:cNvPr id="223" name="Google Shape;223;p28"/>
          <p:cNvCxnSpPr/>
          <p:nvPr/>
        </p:nvCxnSpPr>
        <p:spPr>
          <a:xfrm rot="10800000">
            <a:off x="1529307" y="1082345"/>
            <a:ext cx="0" cy="1159200"/>
          </a:xfrm>
          <a:prstGeom prst="straightConnector1">
            <a:avLst/>
          </a:prstGeom>
          <a:noFill/>
          <a:ln w="9525" cap="flat" cmpd="sng">
            <a:solidFill>
              <a:schemeClr val="accent5"/>
            </a:solidFill>
            <a:prstDash val="solid"/>
            <a:round/>
            <a:headEnd type="none" w="lg" len="lg"/>
            <a:tailEnd type="oval" w="lg" len="lg"/>
          </a:ln>
        </p:spPr>
      </p:cxnSp>
      <p:sp>
        <p:nvSpPr>
          <p:cNvPr id="224" name="Google Shape;224;p28"/>
          <p:cNvSpPr txBox="1"/>
          <p:nvPr/>
        </p:nvSpPr>
        <p:spPr>
          <a:xfrm>
            <a:off x="2215650" y="2709713"/>
            <a:ext cx="2310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Quicksand"/>
                <a:ea typeface="Quicksand"/>
                <a:cs typeface="Quicksand"/>
                <a:sym typeface="Quicksand"/>
              </a:rPr>
              <a:t>Second</a:t>
            </a:r>
            <a:endParaRPr sz="1800">
              <a:solidFill>
                <a:srgbClr val="F3F3F3"/>
              </a:solidFill>
              <a:latin typeface="Quicksand"/>
              <a:ea typeface="Quicksand"/>
              <a:cs typeface="Quicksand"/>
              <a:sym typeface="Quicksand"/>
            </a:endParaRPr>
          </a:p>
        </p:txBody>
      </p:sp>
      <p:sp>
        <p:nvSpPr>
          <p:cNvPr id="225" name="Google Shape;225;p28"/>
          <p:cNvSpPr txBox="1"/>
          <p:nvPr/>
        </p:nvSpPr>
        <p:spPr>
          <a:xfrm>
            <a:off x="2215651" y="3979369"/>
            <a:ext cx="2310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Quicksand"/>
                <a:ea typeface="Quicksand"/>
                <a:cs typeface="Quicksand"/>
                <a:sym typeface="Quicksand"/>
              </a:rPr>
              <a:t>Last</a:t>
            </a:r>
            <a:endParaRPr sz="1800">
              <a:solidFill>
                <a:srgbClr val="F3F3F3"/>
              </a:solidFill>
              <a:latin typeface="Quicksand"/>
              <a:ea typeface="Quicksand"/>
              <a:cs typeface="Quicksand"/>
              <a:sym typeface="Quicksand"/>
            </a:endParaRPr>
          </a:p>
        </p:txBody>
      </p:sp>
      <p:sp>
        <p:nvSpPr>
          <p:cNvPr id="226" name="Google Shape;226;p28"/>
          <p:cNvSpPr txBox="1"/>
          <p:nvPr/>
        </p:nvSpPr>
        <p:spPr>
          <a:xfrm>
            <a:off x="2215650" y="1440056"/>
            <a:ext cx="2310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3F3F3"/>
                </a:solidFill>
                <a:latin typeface="Quicksand"/>
                <a:ea typeface="Quicksand"/>
                <a:cs typeface="Quicksand"/>
                <a:sym typeface="Quicksand"/>
              </a:rPr>
              <a:t>First</a:t>
            </a:r>
            <a:endParaRPr sz="1800">
              <a:solidFill>
                <a:srgbClr val="F3F3F3"/>
              </a:solidFill>
              <a:latin typeface="Quicksand"/>
              <a:ea typeface="Quicksand"/>
              <a:cs typeface="Quicksand"/>
              <a:sym typeface="Quicksand"/>
            </a:endParaRPr>
          </a:p>
        </p:txBody>
      </p:sp>
      <p:cxnSp>
        <p:nvCxnSpPr>
          <p:cNvPr id="227" name="Google Shape;227;p28"/>
          <p:cNvCxnSpPr/>
          <p:nvPr/>
        </p:nvCxnSpPr>
        <p:spPr>
          <a:xfrm rot="10800000">
            <a:off x="1529307" y="2351992"/>
            <a:ext cx="0" cy="1159200"/>
          </a:xfrm>
          <a:prstGeom prst="straightConnector1">
            <a:avLst/>
          </a:prstGeom>
          <a:noFill/>
          <a:ln w="9525" cap="flat" cmpd="sng">
            <a:solidFill>
              <a:schemeClr val="accent5"/>
            </a:solidFill>
            <a:prstDash val="solid"/>
            <a:round/>
            <a:headEnd type="none" w="lg" len="lg"/>
            <a:tailEnd type="oval" w="lg" len="lg"/>
          </a:ln>
        </p:spPr>
      </p:cxnSp>
      <p:sp>
        <p:nvSpPr>
          <p:cNvPr id="228" name="Google Shape;228;p2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234" name="Google Shape;234;p29"/>
          <p:cNvSpPr txBox="1">
            <a:spLocks noGrp="1"/>
          </p:cNvSpPr>
          <p:nvPr>
            <p:ph type="body" idx="1"/>
          </p:nvPr>
        </p:nvSpPr>
        <p:spPr>
          <a:xfrm>
            <a:off x="1165475"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35" name="Google Shape;235;p29"/>
          <p:cNvSpPr txBox="1">
            <a:spLocks noGrp="1"/>
          </p:cNvSpPr>
          <p:nvPr>
            <p:ph type="body" idx="2"/>
          </p:nvPr>
        </p:nvSpPr>
        <p:spPr>
          <a:xfrm>
            <a:off x="3692250"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36" name="Google Shape;236;p29"/>
          <p:cNvSpPr txBox="1">
            <a:spLocks noGrp="1"/>
          </p:cNvSpPr>
          <p:nvPr>
            <p:ph type="body" idx="3"/>
          </p:nvPr>
        </p:nvSpPr>
        <p:spPr>
          <a:xfrm>
            <a:off x="6219025" y="11792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37" name="Google Shape;237;p29"/>
          <p:cNvSpPr txBox="1">
            <a:spLocks noGrp="1"/>
          </p:cNvSpPr>
          <p:nvPr>
            <p:ph type="body" idx="1"/>
          </p:nvPr>
        </p:nvSpPr>
        <p:spPr>
          <a:xfrm>
            <a:off x="1165475" y="28937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38" name="Google Shape;238;p29"/>
          <p:cNvSpPr txBox="1">
            <a:spLocks noGrp="1"/>
          </p:cNvSpPr>
          <p:nvPr>
            <p:ph type="body" idx="2"/>
          </p:nvPr>
        </p:nvSpPr>
        <p:spPr>
          <a:xfrm>
            <a:off x="3692250" y="28937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39" name="Google Shape;239;p29"/>
          <p:cNvSpPr txBox="1">
            <a:spLocks noGrp="1"/>
          </p:cNvSpPr>
          <p:nvPr>
            <p:ph type="body" idx="3"/>
          </p:nvPr>
        </p:nvSpPr>
        <p:spPr>
          <a:xfrm>
            <a:off x="6219025" y="2893781"/>
            <a:ext cx="2403600" cy="12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grpSp>
        <p:nvGrpSpPr>
          <p:cNvPr id="240" name="Google Shape;240;p29"/>
          <p:cNvGrpSpPr/>
          <p:nvPr/>
        </p:nvGrpSpPr>
        <p:grpSpPr>
          <a:xfrm>
            <a:off x="1286340" y="974626"/>
            <a:ext cx="312754" cy="287131"/>
            <a:chOff x="1236875" y="1623900"/>
            <a:chExt cx="465200" cy="455475"/>
          </a:xfrm>
        </p:grpSpPr>
        <p:sp>
          <p:nvSpPr>
            <p:cNvPr id="241" name="Google Shape;241;p2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9"/>
          <p:cNvGrpSpPr/>
          <p:nvPr/>
        </p:nvGrpSpPr>
        <p:grpSpPr>
          <a:xfrm>
            <a:off x="3809392" y="977500"/>
            <a:ext cx="293123" cy="274839"/>
            <a:chOff x="1923675" y="1633650"/>
            <a:chExt cx="436000" cy="435975"/>
          </a:xfrm>
        </p:grpSpPr>
        <p:sp>
          <p:nvSpPr>
            <p:cNvPr id="249" name="Google Shape;249;p2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9"/>
          <p:cNvSpPr/>
          <p:nvPr/>
        </p:nvSpPr>
        <p:spPr>
          <a:xfrm>
            <a:off x="1285550" y="2710460"/>
            <a:ext cx="269374" cy="252586"/>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9"/>
          <p:cNvGrpSpPr/>
          <p:nvPr/>
        </p:nvGrpSpPr>
        <p:grpSpPr>
          <a:xfrm>
            <a:off x="3798515" y="2677513"/>
            <a:ext cx="239893" cy="318588"/>
            <a:chOff x="3979850" y="1598950"/>
            <a:chExt cx="356825" cy="505375"/>
          </a:xfrm>
        </p:grpSpPr>
        <p:sp>
          <p:nvSpPr>
            <p:cNvPr id="257" name="Google Shape;257;p2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9"/>
          <p:cNvGrpSpPr/>
          <p:nvPr/>
        </p:nvGrpSpPr>
        <p:grpSpPr>
          <a:xfrm>
            <a:off x="6312831" y="2745832"/>
            <a:ext cx="316031" cy="181949"/>
            <a:chOff x="4595425" y="1707325"/>
            <a:chExt cx="470075" cy="288625"/>
          </a:xfrm>
        </p:grpSpPr>
        <p:sp>
          <p:nvSpPr>
            <p:cNvPr id="260" name="Google Shape;260;p2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9"/>
          <p:cNvGrpSpPr/>
          <p:nvPr/>
        </p:nvGrpSpPr>
        <p:grpSpPr>
          <a:xfrm>
            <a:off x="6343673" y="979622"/>
            <a:ext cx="295560" cy="277140"/>
            <a:chOff x="2594050" y="1631825"/>
            <a:chExt cx="439625" cy="439625"/>
          </a:xfrm>
        </p:grpSpPr>
        <p:sp>
          <p:nvSpPr>
            <p:cNvPr id="266" name="Google Shape;266;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a:spLocks noGrp="1"/>
          </p:cNvSpPr>
          <p:nvPr>
            <p:ph type="body" idx="1"/>
          </p:nvPr>
        </p:nvSpPr>
        <p:spPr>
          <a:xfrm>
            <a:off x="1165475" y="4331317"/>
            <a:ext cx="7521300" cy="4341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a:solidFill>
                  <a:srgbClr val="F3F3F3"/>
                </a:solidFill>
              </a:rPr>
              <a:t>You can copy&amp;paste graphs from Excel or Google Sheets</a:t>
            </a:r>
            <a:endParaRPr>
              <a:solidFill>
                <a:srgbClr val="F3F3F3"/>
              </a:solidFill>
            </a:endParaRPr>
          </a:p>
        </p:txBody>
      </p:sp>
      <p:sp>
        <p:nvSpPr>
          <p:cNvPr id="276" name="Google Shape;276;p3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156</a:t>
            </a:fld>
            <a:endParaRPr/>
          </a:p>
        </p:txBody>
      </p:sp>
      <p:cxnSp>
        <p:nvCxnSpPr>
          <p:cNvPr id="277" name="Google Shape;277;p30"/>
          <p:cNvCxnSpPr/>
          <p:nvPr/>
        </p:nvCxnSpPr>
        <p:spPr>
          <a:xfrm>
            <a:off x="952500" y="1074701"/>
            <a:ext cx="7239000" cy="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0"/>
          <p:cNvCxnSpPr/>
          <p:nvPr/>
        </p:nvCxnSpPr>
        <p:spPr>
          <a:xfrm>
            <a:off x="952500" y="1784183"/>
            <a:ext cx="7239000" cy="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0"/>
          <p:cNvCxnSpPr/>
          <p:nvPr/>
        </p:nvCxnSpPr>
        <p:spPr>
          <a:xfrm>
            <a:off x="952500" y="2493664"/>
            <a:ext cx="7239000" cy="0"/>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30"/>
          <p:cNvCxnSpPr/>
          <p:nvPr/>
        </p:nvCxnSpPr>
        <p:spPr>
          <a:xfrm>
            <a:off x="952500" y="3203146"/>
            <a:ext cx="7239000" cy="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30"/>
          <p:cNvCxnSpPr/>
          <p:nvPr/>
        </p:nvCxnSpPr>
        <p:spPr>
          <a:xfrm>
            <a:off x="952500" y="3934526"/>
            <a:ext cx="7239000" cy="0"/>
          </a:xfrm>
          <a:prstGeom prst="straightConnector1">
            <a:avLst/>
          </a:prstGeom>
          <a:noFill/>
          <a:ln w="9525" cap="flat" cmpd="sng">
            <a:solidFill>
              <a:schemeClr val="dk2"/>
            </a:solidFill>
            <a:prstDash val="solid"/>
            <a:round/>
            <a:headEnd type="none" w="med" len="med"/>
            <a:tailEnd type="none" w="med" len="med"/>
          </a:ln>
        </p:spPr>
      </p:cxnSp>
      <p:sp>
        <p:nvSpPr>
          <p:cNvPr id="282" name="Google Shape;282;p30"/>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accent5"/>
                </a:solidFill>
                <a:latin typeface="Quicksand"/>
                <a:ea typeface="Quicksand"/>
                <a:cs typeface="Quicksand"/>
                <a:sym typeface="Quicksand"/>
              </a:rPr>
              <a:t>4000</a:t>
            </a:r>
            <a:endParaRPr sz="1000">
              <a:solidFill>
                <a:schemeClr val="accent5"/>
              </a:solidFill>
              <a:latin typeface="Quicksand"/>
              <a:ea typeface="Quicksand"/>
              <a:cs typeface="Quicksand"/>
              <a:sym typeface="Quicksand"/>
            </a:endParaRPr>
          </a:p>
          <a:p>
            <a:pPr marL="0" marR="0" lvl="0" indent="0" algn="r" rtl="0">
              <a:lnSpc>
                <a:spcPct val="100000"/>
              </a:lnSpc>
              <a:spcBef>
                <a:spcPts val="4400"/>
              </a:spcBef>
              <a:spcAft>
                <a:spcPts val="0"/>
              </a:spcAft>
              <a:buNone/>
            </a:pPr>
            <a:r>
              <a:rPr lang="en" sz="1000">
                <a:solidFill>
                  <a:schemeClr val="accent5"/>
                </a:solidFill>
                <a:latin typeface="Quicksand"/>
                <a:ea typeface="Quicksand"/>
                <a:cs typeface="Quicksand"/>
                <a:sym typeface="Quicksand"/>
              </a:rPr>
              <a:t>3000</a:t>
            </a:r>
            <a:endParaRPr sz="1000">
              <a:solidFill>
                <a:schemeClr val="accent5"/>
              </a:solidFill>
              <a:latin typeface="Quicksand"/>
              <a:ea typeface="Quicksand"/>
              <a:cs typeface="Quicksand"/>
              <a:sym typeface="Quicksand"/>
            </a:endParaRPr>
          </a:p>
          <a:p>
            <a:pPr marL="0" marR="0" lvl="0" indent="0" algn="r" rtl="0">
              <a:lnSpc>
                <a:spcPct val="100000"/>
              </a:lnSpc>
              <a:spcBef>
                <a:spcPts val="4400"/>
              </a:spcBef>
              <a:spcAft>
                <a:spcPts val="0"/>
              </a:spcAft>
              <a:buNone/>
            </a:pPr>
            <a:r>
              <a:rPr lang="en" sz="1000">
                <a:solidFill>
                  <a:schemeClr val="accent5"/>
                </a:solidFill>
                <a:latin typeface="Quicksand"/>
                <a:ea typeface="Quicksand"/>
                <a:cs typeface="Quicksand"/>
                <a:sym typeface="Quicksand"/>
              </a:rPr>
              <a:t>2000</a:t>
            </a:r>
            <a:endParaRPr sz="1000">
              <a:solidFill>
                <a:schemeClr val="accent5"/>
              </a:solidFill>
              <a:latin typeface="Quicksand"/>
              <a:ea typeface="Quicksand"/>
              <a:cs typeface="Quicksand"/>
              <a:sym typeface="Quicksand"/>
            </a:endParaRPr>
          </a:p>
          <a:p>
            <a:pPr marL="0" marR="0" lvl="0" indent="0" algn="r" rtl="0">
              <a:lnSpc>
                <a:spcPct val="100000"/>
              </a:lnSpc>
              <a:spcBef>
                <a:spcPts val="4400"/>
              </a:spcBef>
              <a:spcAft>
                <a:spcPts val="0"/>
              </a:spcAft>
              <a:buNone/>
            </a:pPr>
            <a:r>
              <a:rPr lang="en" sz="1000">
                <a:solidFill>
                  <a:schemeClr val="accent5"/>
                </a:solidFill>
                <a:latin typeface="Quicksand"/>
                <a:ea typeface="Quicksand"/>
                <a:cs typeface="Quicksand"/>
                <a:sym typeface="Quicksand"/>
              </a:rPr>
              <a:t>1000</a:t>
            </a:r>
            <a:endParaRPr sz="1000">
              <a:solidFill>
                <a:schemeClr val="accent5"/>
              </a:solidFill>
              <a:latin typeface="Quicksand"/>
              <a:ea typeface="Quicksand"/>
              <a:cs typeface="Quicksand"/>
              <a:sym typeface="Quicksand"/>
            </a:endParaRPr>
          </a:p>
          <a:p>
            <a:pPr marL="0" marR="0" lvl="0" indent="0" algn="r" rtl="0">
              <a:lnSpc>
                <a:spcPct val="100000"/>
              </a:lnSpc>
              <a:spcBef>
                <a:spcPts val="4400"/>
              </a:spcBef>
              <a:spcAft>
                <a:spcPts val="4400"/>
              </a:spcAft>
              <a:buNone/>
            </a:pPr>
            <a:r>
              <a:rPr lang="en" sz="1000">
                <a:solidFill>
                  <a:schemeClr val="accent5"/>
                </a:solidFill>
                <a:latin typeface="Quicksand"/>
                <a:ea typeface="Quicksand"/>
                <a:cs typeface="Quicksand"/>
                <a:sym typeface="Quicksand"/>
              </a:rPr>
              <a:t>0</a:t>
            </a:r>
            <a:endParaRPr sz="1000">
              <a:solidFill>
                <a:schemeClr val="accent5"/>
              </a:solidFill>
              <a:latin typeface="Quicksand"/>
              <a:ea typeface="Quicksand"/>
              <a:cs typeface="Quicksand"/>
              <a:sym typeface="Quicksand"/>
            </a:endParaRPr>
          </a:p>
        </p:txBody>
      </p:sp>
      <p:sp>
        <p:nvSpPr>
          <p:cNvPr id="283" name="Google Shape;283;p30"/>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1887026" y="1986874"/>
            <a:ext cx="233700" cy="194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2201270" y="2493664"/>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640031" y="2096344"/>
            <a:ext cx="233700" cy="183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3954275" y="1229025"/>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393035" y="1074577"/>
            <a:ext cx="233700" cy="2860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707280" y="2322562"/>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7146040" y="1293620"/>
            <a:ext cx="233700" cy="26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460284" y="1607410"/>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body" idx="4294967295"/>
          </p:nvPr>
        </p:nvSpPr>
        <p:spPr>
          <a:xfrm>
            <a:off x="1319400" y="2278688"/>
            <a:ext cx="3231300" cy="164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t>MOBILE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00" name="Google Shape;300;p3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157</a:t>
            </a:fld>
            <a:endParaRPr/>
          </a:p>
        </p:txBody>
      </p:sp>
      <p:sp>
        <p:nvSpPr>
          <p:cNvPr id="301" name="Google Shape;301;p31"/>
          <p:cNvSpPr/>
          <p:nvPr/>
        </p:nvSpPr>
        <p:spPr>
          <a:xfrm>
            <a:off x="6200687" y="4493184"/>
            <a:ext cx="422999" cy="15097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1"/>
          <p:cNvGrpSpPr/>
          <p:nvPr/>
        </p:nvGrpSpPr>
        <p:grpSpPr>
          <a:xfrm>
            <a:off x="5353200" y="373572"/>
            <a:ext cx="2119546" cy="4396359"/>
            <a:chOff x="5353200" y="373572"/>
            <a:chExt cx="2119546" cy="4396359"/>
          </a:xfrm>
        </p:grpSpPr>
        <p:sp>
          <p:nvSpPr>
            <p:cNvPr id="303" name="Google Shape;303;p31"/>
            <p:cNvSpPr/>
            <p:nvPr/>
          </p:nvSpPr>
          <p:spPr>
            <a:xfrm>
              <a:off x="5353200" y="373572"/>
              <a:ext cx="2119546" cy="4396359"/>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5739987" y="529223"/>
              <a:ext cx="83354" cy="83354"/>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6208555" y="538664"/>
              <a:ext cx="408837" cy="64493"/>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6" name="Google Shape;306;p31"/>
          <p:cNvPicPr preferRelativeResize="0"/>
          <p:nvPr/>
        </p:nvPicPr>
        <p:blipFill rotWithShape="1">
          <a:blip r:embed="rId3">
            <a:alphaModFix/>
          </a:blip>
          <a:srcRect b="23786"/>
          <a:stretch/>
        </p:blipFill>
        <p:spPr>
          <a:xfrm>
            <a:off x="5399525" y="756087"/>
            <a:ext cx="2025525" cy="36317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body" idx="4294967295"/>
          </p:nvPr>
        </p:nvSpPr>
        <p:spPr>
          <a:xfrm>
            <a:off x="1319400" y="2278688"/>
            <a:ext cx="3231300" cy="164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t>TABLET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12" name="Google Shape;312;p32"/>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158</a:t>
            </a:fld>
            <a:endParaRPr/>
          </a:p>
        </p:txBody>
      </p:sp>
      <p:grpSp>
        <p:nvGrpSpPr>
          <p:cNvPr id="313" name="Google Shape;313;p32"/>
          <p:cNvGrpSpPr/>
          <p:nvPr/>
        </p:nvGrpSpPr>
        <p:grpSpPr>
          <a:xfrm>
            <a:off x="5011702" y="465959"/>
            <a:ext cx="2736410" cy="4222433"/>
            <a:chOff x="5011702" y="465959"/>
            <a:chExt cx="2736410" cy="4222433"/>
          </a:xfrm>
        </p:grpSpPr>
        <p:sp>
          <p:nvSpPr>
            <p:cNvPr id="314" name="Google Shape;314;p32"/>
            <p:cNvSpPr/>
            <p:nvPr/>
          </p:nvSpPr>
          <p:spPr>
            <a:xfrm>
              <a:off x="5011702" y="465959"/>
              <a:ext cx="2736410" cy="4222433"/>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6268155" y="4422593"/>
              <a:ext cx="225015" cy="144999"/>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6251531" y="633587"/>
              <a:ext cx="43826" cy="43806"/>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6340634" y="615452"/>
              <a:ext cx="80056" cy="80056"/>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32"/>
          <p:cNvPicPr preferRelativeResize="0"/>
          <p:nvPr/>
        </p:nvPicPr>
        <p:blipFill>
          <a:blip r:embed="rId3">
            <a:alphaModFix/>
          </a:blip>
          <a:stretch>
            <a:fillRect/>
          </a:stretch>
        </p:blipFill>
        <p:spPr>
          <a:xfrm>
            <a:off x="5079288" y="839688"/>
            <a:ext cx="2597800" cy="34637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body" idx="4294967295"/>
          </p:nvPr>
        </p:nvSpPr>
        <p:spPr>
          <a:xfrm>
            <a:off x="1319400" y="2278700"/>
            <a:ext cx="2325600" cy="164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t>DESKTOP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24" name="Google Shape;324;p3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159</a:t>
            </a:fld>
            <a:endParaRPr/>
          </a:p>
        </p:txBody>
      </p:sp>
      <p:grpSp>
        <p:nvGrpSpPr>
          <p:cNvPr id="325" name="Google Shape;325;p33"/>
          <p:cNvGrpSpPr/>
          <p:nvPr/>
        </p:nvGrpSpPr>
        <p:grpSpPr>
          <a:xfrm>
            <a:off x="3938374" y="1462324"/>
            <a:ext cx="4542205" cy="2661224"/>
            <a:chOff x="3938374" y="1462324"/>
            <a:chExt cx="4542205" cy="2661224"/>
          </a:xfrm>
        </p:grpSpPr>
        <p:sp>
          <p:nvSpPr>
            <p:cNvPr id="326" name="Google Shape;326;p33"/>
            <p:cNvSpPr/>
            <p:nvPr/>
          </p:nvSpPr>
          <p:spPr>
            <a:xfrm>
              <a:off x="4309824" y="1462324"/>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33"/>
            <p:cNvSpPr/>
            <p:nvPr/>
          </p:nvSpPr>
          <p:spPr>
            <a:xfrm>
              <a:off x="3938374" y="4053515"/>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3"/>
            <p:cNvSpPr/>
            <p:nvPr/>
          </p:nvSpPr>
          <p:spPr>
            <a:xfrm>
              <a:off x="3938374" y="3997489"/>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3"/>
            <p:cNvSpPr/>
            <p:nvPr/>
          </p:nvSpPr>
          <p:spPr>
            <a:xfrm>
              <a:off x="5872718" y="3997489"/>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30" name="Google Shape;330;p33"/>
          <p:cNvPicPr preferRelativeResize="0"/>
          <p:nvPr/>
        </p:nvPicPr>
        <p:blipFill rotWithShape="1">
          <a:blip r:embed="rId3">
            <a:alphaModFix/>
          </a:blip>
          <a:srcRect b="6620"/>
          <a:stretch/>
        </p:blipFill>
        <p:spPr>
          <a:xfrm>
            <a:off x="4445550" y="1609044"/>
            <a:ext cx="3530550" cy="224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React App</a:t>
            </a:r>
            <a:endParaRPr dirty="0"/>
          </a:p>
        </p:txBody>
      </p:sp>
    </p:spTree>
    <p:extLst>
      <p:ext uri="{BB962C8B-B14F-4D97-AF65-F5344CB8AC3E}">
        <p14:creationId xmlns:p14="http://schemas.microsoft.com/office/powerpoint/2010/main" val="2161300653"/>
      </p:ext>
    </p:extLst>
  </p:cSld>
  <p:clrMapOvr>
    <a:masterClrMapping/>
  </p:clrMapOvr>
  <p:transition>
    <p:fade thruBlk="1"/>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ctrTitle" idx="4294967295"/>
          </p:nvPr>
        </p:nvSpPr>
        <p:spPr>
          <a:xfrm>
            <a:off x="1336100" y="1183688"/>
            <a:ext cx="733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rPr>
              <a:t>Thanks!</a:t>
            </a:r>
            <a:endParaRPr sz="2200" b="1">
              <a:solidFill>
                <a:schemeClr val="dk1"/>
              </a:solidFill>
            </a:endParaRPr>
          </a:p>
        </p:txBody>
      </p:sp>
      <p:sp>
        <p:nvSpPr>
          <p:cNvPr id="336" name="Google Shape;336;p34"/>
          <p:cNvSpPr txBox="1">
            <a:spLocks noGrp="1"/>
          </p:cNvSpPr>
          <p:nvPr>
            <p:ph type="subTitle" idx="4294967295"/>
          </p:nvPr>
        </p:nvSpPr>
        <p:spPr>
          <a:xfrm>
            <a:off x="1336100" y="2190788"/>
            <a:ext cx="73377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rgbClr val="F3F3F3"/>
                </a:solidFill>
              </a:rPr>
              <a:t>ANY QUESTIONS?</a:t>
            </a:r>
            <a:endParaRPr sz="3600" b="1">
              <a:solidFill>
                <a:srgbClr val="F3F3F3"/>
              </a:solidFill>
            </a:endParaRPr>
          </a:p>
        </p:txBody>
      </p:sp>
      <p:sp>
        <p:nvSpPr>
          <p:cNvPr id="337" name="Google Shape;337;p34"/>
          <p:cNvSpPr txBox="1">
            <a:spLocks noGrp="1"/>
          </p:cNvSpPr>
          <p:nvPr>
            <p:ph type="body" idx="4294967295"/>
          </p:nvPr>
        </p:nvSpPr>
        <p:spPr>
          <a:xfrm>
            <a:off x="1336100" y="2771569"/>
            <a:ext cx="7337700" cy="85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solidFill>
                  <a:srgbClr val="F3F3F3"/>
                </a:solidFill>
              </a:rPr>
              <a:t>You can find me at</a:t>
            </a:r>
            <a:endParaRPr sz="2200">
              <a:solidFill>
                <a:srgbClr val="F3F3F3"/>
              </a:solidFill>
            </a:endParaRPr>
          </a:p>
          <a:p>
            <a:pPr marL="0" lvl="0" indent="0" algn="l" rtl="0">
              <a:spcBef>
                <a:spcPts val="600"/>
              </a:spcBef>
              <a:spcAft>
                <a:spcPts val="0"/>
              </a:spcAft>
              <a:buNone/>
            </a:pPr>
            <a:r>
              <a:rPr lang="en" sz="2200">
                <a:solidFill>
                  <a:srgbClr val="F3F3F3"/>
                </a:solidFill>
              </a:rPr>
              <a:t>@username</a:t>
            </a:r>
            <a:endParaRPr sz="2200">
              <a:solidFill>
                <a:srgbClr val="F3F3F3"/>
              </a:solidFill>
            </a:endParaRPr>
          </a:p>
          <a:p>
            <a:pPr marL="0" lvl="0" indent="0" algn="l" rtl="0">
              <a:spcBef>
                <a:spcPts val="600"/>
              </a:spcBef>
              <a:spcAft>
                <a:spcPts val="0"/>
              </a:spcAft>
              <a:buNone/>
            </a:pPr>
            <a:r>
              <a:rPr lang="en" sz="2200">
                <a:solidFill>
                  <a:srgbClr val="F3F3F3"/>
                </a:solidFill>
              </a:rPr>
              <a:t>user@mail.me</a:t>
            </a:r>
            <a:endParaRPr sz="2200">
              <a:solidFill>
                <a:srgbClr val="F3F3F3"/>
              </a:solidFill>
            </a:endParaRPr>
          </a:p>
        </p:txBody>
      </p:sp>
      <p:sp>
        <p:nvSpPr>
          <p:cNvPr id="338" name="Google Shape;338;p3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5"/>
            <a:ext cx="6858000" cy="2977800"/>
          </a:xfrm>
          <a:prstGeom prst="rect">
            <a:avLst/>
          </a:prstGeom>
        </p:spPr>
        <p:txBody>
          <a:bodyPr spcFirstLastPara="1" wrap="square" lIns="91425" tIns="91425" rIns="91425" bIns="91425" anchor="t" anchorCtr="0">
            <a:noAutofit/>
          </a:bodyPr>
          <a:lstStyle/>
          <a:p>
            <a:pPr marL="342900" indent="-342900"/>
            <a:r>
              <a:rPr lang="en-US" sz="2000" dirty="0">
                <a:solidFill>
                  <a:srgbClr val="FFFFFF"/>
                </a:solidFill>
              </a:rPr>
              <a:t>Get input from user (integer).</a:t>
            </a:r>
          </a:p>
          <a:p>
            <a:pPr marL="342900" indent="-342900"/>
            <a:r>
              <a:rPr lang="en-US" sz="2000" dirty="0">
                <a:solidFill>
                  <a:srgbClr val="FFFFFF"/>
                </a:solidFill>
              </a:rPr>
              <a:t>Display number from input number to 0.</a:t>
            </a:r>
          </a:p>
          <a:p>
            <a:pPr marL="342900" indent="-342900"/>
            <a:r>
              <a:rPr lang="en-US" sz="2000" dirty="0">
                <a:solidFill>
                  <a:srgbClr val="FFFFFF"/>
                </a:solidFill>
              </a:rPr>
              <a:t>If user enters 5, output should be the following</a:t>
            </a:r>
          </a:p>
          <a:p>
            <a:pPr marL="800100" lvl="1" indent="-342900"/>
            <a:r>
              <a:rPr lang="en-US" sz="1400" dirty="0">
                <a:solidFill>
                  <a:srgbClr val="FFFFFF"/>
                </a:solidFill>
              </a:rPr>
              <a:t>5</a:t>
            </a:r>
          </a:p>
          <a:p>
            <a:pPr marL="800100" lvl="1" indent="-342900"/>
            <a:r>
              <a:rPr lang="en-US" sz="1400" dirty="0">
                <a:solidFill>
                  <a:srgbClr val="FFFFFF"/>
                </a:solidFill>
              </a:rPr>
              <a:t>4</a:t>
            </a:r>
          </a:p>
          <a:p>
            <a:pPr marL="800100" lvl="1" indent="-342900"/>
            <a:r>
              <a:rPr lang="en-US" sz="1400" dirty="0">
                <a:solidFill>
                  <a:srgbClr val="FFFFFF"/>
                </a:solidFill>
              </a:rPr>
              <a:t>3</a:t>
            </a:r>
          </a:p>
          <a:p>
            <a:pPr marL="800100" lvl="1" indent="-342900"/>
            <a:r>
              <a:rPr lang="en-US" sz="1400" dirty="0">
                <a:solidFill>
                  <a:srgbClr val="FFFFFF"/>
                </a:solidFill>
              </a:rPr>
              <a:t>2</a:t>
            </a:r>
          </a:p>
          <a:p>
            <a:pPr marL="800100" lvl="1" indent="-342900"/>
            <a:r>
              <a:rPr lang="en-US" sz="1400" dirty="0">
                <a:solidFill>
                  <a:srgbClr val="FFFFFF"/>
                </a:solidFill>
              </a:rPr>
              <a:t>1</a:t>
            </a:r>
          </a:p>
        </p:txBody>
      </p:sp>
      <p:sp>
        <p:nvSpPr>
          <p:cNvPr id="352" name="Google Shape;352;p36"/>
          <p:cNvSpPr txBox="1">
            <a:spLocks noGrp="1"/>
          </p:cNvSpPr>
          <p:nvPr>
            <p:ph type="title"/>
          </p:nvPr>
        </p:nvSpPr>
        <p:spPr>
          <a:xfrm>
            <a:off x="1165475" y="549649"/>
            <a:ext cx="6858000" cy="39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WHILE LOOP (ASSIGNMENT)</a:t>
            </a:r>
            <a:endParaRPr sz="28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4"/>
            <a:ext cx="6858000" cy="3763011"/>
          </a:xfrm>
          <a:prstGeom prst="rect">
            <a:avLst/>
          </a:prstGeom>
        </p:spPr>
        <p:txBody>
          <a:bodyPr spcFirstLastPara="1" wrap="square" lIns="91425" tIns="91425" rIns="91425" bIns="91425" anchor="t" anchorCtr="0">
            <a:noAutofit/>
          </a:bodyPr>
          <a:lstStyle/>
          <a:p>
            <a:pPr marL="342900" indent="-342900"/>
            <a:r>
              <a:rPr lang="en-US" sz="2000" dirty="0">
                <a:solidFill>
                  <a:srgbClr val="FFFFFF"/>
                </a:solidFill>
              </a:rPr>
              <a:t>User has to build their coffee</a:t>
            </a:r>
          </a:p>
          <a:p>
            <a:pPr marL="342900" indent="-342900"/>
            <a:r>
              <a:rPr lang="en-US" sz="2000" dirty="0">
                <a:solidFill>
                  <a:srgbClr val="FFFFFF"/>
                </a:solidFill>
              </a:rPr>
              <a:t>User will get 3 options </a:t>
            </a:r>
          </a:p>
          <a:p>
            <a:pPr marL="800100" lvl="1" indent="-342900"/>
            <a:r>
              <a:rPr lang="en-US" sz="1400" dirty="0">
                <a:solidFill>
                  <a:srgbClr val="FFFFFF"/>
                </a:solidFill>
              </a:rPr>
              <a:t>Cream</a:t>
            </a:r>
          </a:p>
          <a:p>
            <a:pPr marL="800100" lvl="1" indent="-342900"/>
            <a:r>
              <a:rPr lang="en-US" sz="1400" dirty="0">
                <a:solidFill>
                  <a:srgbClr val="FFFFFF"/>
                </a:solidFill>
              </a:rPr>
              <a:t>Sugar</a:t>
            </a:r>
          </a:p>
          <a:p>
            <a:pPr marL="800100" lvl="1" indent="-342900"/>
            <a:r>
              <a:rPr lang="en-US" sz="1400" dirty="0">
                <a:solidFill>
                  <a:srgbClr val="FFFFFF"/>
                </a:solidFill>
              </a:rPr>
              <a:t>Expresso </a:t>
            </a:r>
          </a:p>
          <a:p>
            <a:pPr marL="800100" lvl="1" indent="-342900"/>
            <a:r>
              <a:rPr lang="en-US" sz="1400" dirty="0">
                <a:solidFill>
                  <a:srgbClr val="FFFFFF"/>
                </a:solidFill>
              </a:rPr>
              <a:t>Done</a:t>
            </a:r>
          </a:p>
          <a:p>
            <a:pPr marL="342900" indent="-342900"/>
            <a:r>
              <a:rPr lang="en-US" sz="2000" dirty="0">
                <a:solidFill>
                  <a:srgbClr val="FFFFFF"/>
                </a:solidFill>
              </a:rPr>
              <a:t>Once the coffee is ready, they will select option 4 (done) and we will display their final selection</a:t>
            </a:r>
          </a:p>
          <a:p>
            <a:pPr marL="342900" indent="-342900"/>
            <a:r>
              <a:rPr lang="en-US" sz="2000" dirty="0">
                <a:solidFill>
                  <a:srgbClr val="FFFFFF"/>
                </a:solidFill>
              </a:rPr>
              <a:t>After they make any selection, we will display their current selection</a:t>
            </a:r>
            <a:endParaRPr lang="en-US" sz="1400" dirty="0">
              <a:solidFill>
                <a:srgbClr val="FFFFFF"/>
              </a:solidFill>
            </a:endParaRPr>
          </a:p>
        </p:txBody>
      </p:sp>
      <p:sp>
        <p:nvSpPr>
          <p:cNvPr id="352" name="Google Shape;352;p36"/>
          <p:cNvSpPr txBox="1">
            <a:spLocks noGrp="1"/>
          </p:cNvSpPr>
          <p:nvPr>
            <p:ph type="title"/>
          </p:nvPr>
        </p:nvSpPr>
        <p:spPr>
          <a:xfrm>
            <a:off x="1165475" y="549649"/>
            <a:ext cx="6858000" cy="39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WHILE LOOP (ASSIGNMENT)</a:t>
            </a:r>
            <a:endParaRPr sz="2800" dirty="0"/>
          </a:p>
        </p:txBody>
      </p:sp>
    </p:spTree>
    <p:extLst>
      <p:ext uri="{BB962C8B-B14F-4D97-AF65-F5344CB8AC3E}">
        <p14:creationId xmlns:p14="http://schemas.microsoft.com/office/powerpoint/2010/main" val="32313346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5"/>
            <a:ext cx="6858000" cy="2977800"/>
          </a:xfrm>
          <a:prstGeom prst="rect">
            <a:avLst/>
          </a:prstGeom>
        </p:spPr>
        <p:txBody>
          <a:bodyPr spcFirstLastPara="1" wrap="square" lIns="91425" tIns="91425" rIns="91425" bIns="91425" anchor="t" anchorCtr="0">
            <a:noAutofit/>
          </a:bodyPr>
          <a:lstStyle/>
          <a:p>
            <a:pPr marL="342900" indent="-342900"/>
            <a:r>
              <a:rPr lang="en-US" sz="2000" dirty="0">
                <a:solidFill>
                  <a:srgbClr val="FFFFFF"/>
                </a:solidFill>
              </a:rPr>
              <a:t>Get input from user (integer).</a:t>
            </a:r>
          </a:p>
          <a:p>
            <a:pPr marL="342900" indent="-342900"/>
            <a:r>
              <a:rPr lang="en-US" sz="2000" dirty="0">
                <a:solidFill>
                  <a:srgbClr val="FFFFFF"/>
                </a:solidFill>
              </a:rPr>
              <a:t>Display number from input number to 0.</a:t>
            </a:r>
          </a:p>
          <a:p>
            <a:pPr marL="342900" indent="-342900"/>
            <a:r>
              <a:rPr lang="en-US" sz="2000" dirty="0">
                <a:solidFill>
                  <a:srgbClr val="FFFFFF"/>
                </a:solidFill>
              </a:rPr>
              <a:t>If user enters 5, output should be the following</a:t>
            </a:r>
          </a:p>
          <a:p>
            <a:pPr marL="800100" lvl="1" indent="-342900"/>
            <a:r>
              <a:rPr lang="en-US" sz="1400" dirty="0">
                <a:solidFill>
                  <a:srgbClr val="FFFFFF"/>
                </a:solidFill>
              </a:rPr>
              <a:t>5</a:t>
            </a:r>
          </a:p>
          <a:p>
            <a:pPr marL="800100" lvl="1" indent="-342900"/>
            <a:r>
              <a:rPr lang="en-US" sz="1400" dirty="0">
                <a:solidFill>
                  <a:srgbClr val="FFFFFF"/>
                </a:solidFill>
              </a:rPr>
              <a:t>4</a:t>
            </a:r>
          </a:p>
          <a:p>
            <a:pPr marL="800100" lvl="1" indent="-342900"/>
            <a:r>
              <a:rPr lang="en-US" sz="1400" dirty="0">
                <a:solidFill>
                  <a:srgbClr val="FFFFFF"/>
                </a:solidFill>
              </a:rPr>
              <a:t>3</a:t>
            </a:r>
          </a:p>
          <a:p>
            <a:pPr marL="800100" lvl="1" indent="-342900"/>
            <a:r>
              <a:rPr lang="en-US" sz="1400" dirty="0">
                <a:solidFill>
                  <a:srgbClr val="FFFFFF"/>
                </a:solidFill>
              </a:rPr>
              <a:t>2</a:t>
            </a:r>
          </a:p>
          <a:p>
            <a:pPr marL="800100" lvl="1" indent="-342900"/>
            <a:r>
              <a:rPr lang="en-US" sz="1400" dirty="0">
                <a:solidFill>
                  <a:srgbClr val="FFFFFF"/>
                </a:solidFill>
              </a:rPr>
              <a:t>1</a:t>
            </a:r>
          </a:p>
        </p:txBody>
      </p:sp>
      <p:sp>
        <p:nvSpPr>
          <p:cNvPr id="352" name="Google Shape;352;p36"/>
          <p:cNvSpPr txBox="1">
            <a:spLocks noGrp="1"/>
          </p:cNvSpPr>
          <p:nvPr>
            <p:ph type="title"/>
          </p:nvPr>
        </p:nvSpPr>
        <p:spPr>
          <a:xfrm>
            <a:off x="1165475" y="549649"/>
            <a:ext cx="6858000" cy="39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DO-WHILE LOOP (ASSIGNMENT)</a:t>
            </a:r>
            <a:endParaRPr sz="2800" dirty="0"/>
          </a:p>
        </p:txBody>
      </p:sp>
    </p:spTree>
    <p:extLst>
      <p:ext uri="{BB962C8B-B14F-4D97-AF65-F5344CB8AC3E}">
        <p14:creationId xmlns:p14="http://schemas.microsoft.com/office/powerpoint/2010/main" val="33323277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4"/>
            <a:ext cx="6858000" cy="3763011"/>
          </a:xfrm>
          <a:prstGeom prst="rect">
            <a:avLst/>
          </a:prstGeom>
        </p:spPr>
        <p:txBody>
          <a:bodyPr spcFirstLastPara="1" wrap="square" lIns="91425" tIns="91425" rIns="91425" bIns="91425" anchor="t" anchorCtr="0">
            <a:noAutofit/>
          </a:bodyPr>
          <a:lstStyle/>
          <a:p>
            <a:pPr marL="342900" indent="-342900"/>
            <a:r>
              <a:rPr lang="en-US" sz="2000" dirty="0">
                <a:solidFill>
                  <a:srgbClr val="FFFFFF"/>
                </a:solidFill>
              </a:rPr>
              <a:t>User has to build their coffee</a:t>
            </a:r>
          </a:p>
          <a:p>
            <a:pPr marL="342900" indent="-342900"/>
            <a:r>
              <a:rPr lang="en-US" sz="2000" dirty="0">
                <a:solidFill>
                  <a:srgbClr val="FFFFFF"/>
                </a:solidFill>
              </a:rPr>
              <a:t>User will get 3 options </a:t>
            </a:r>
          </a:p>
          <a:p>
            <a:pPr marL="800100" lvl="1" indent="-342900"/>
            <a:r>
              <a:rPr lang="en-US" sz="1400" dirty="0">
                <a:solidFill>
                  <a:srgbClr val="FFFFFF"/>
                </a:solidFill>
              </a:rPr>
              <a:t>Cream</a:t>
            </a:r>
          </a:p>
          <a:p>
            <a:pPr marL="800100" lvl="1" indent="-342900"/>
            <a:r>
              <a:rPr lang="en-US" sz="1400" dirty="0">
                <a:solidFill>
                  <a:srgbClr val="FFFFFF"/>
                </a:solidFill>
              </a:rPr>
              <a:t>Sugar</a:t>
            </a:r>
          </a:p>
          <a:p>
            <a:pPr marL="800100" lvl="1" indent="-342900"/>
            <a:r>
              <a:rPr lang="en-US" sz="1400" dirty="0">
                <a:solidFill>
                  <a:srgbClr val="FFFFFF"/>
                </a:solidFill>
              </a:rPr>
              <a:t>Expresso </a:t>
            </a:r>
          </a:p>
          <a:p>
            <a:pPr marL="800100" lvl="1" indent="-342900"/>
            <a:r>
              <a:rPr lang="en-US" sz="1400" dirty="0">
                <a:solidFill>
                  <a:srgbClr val="FFFFFF"/>
                </a:solidFill>
              </a:rPr>
              <a:t>Done</a:t>
            </a:r>
          </a:p>
          <a:p>
            <a:pPr marL="342900" indent="-342900"/>
            <a:r>
              <a:rPr lang="en-US" sz="2000" dirty="0">
                <a:solidFill>
                  <a:srgbClr val="FFFFFF"/>
                </a:solidFill>
              </a:rPr>
              <a:t>Once the coffee is ready, they will select option 4 (done) and we will display their final selection</a:t>
            </a:r>
          </a:p>
          <a:p>
            <a:pPr marL="342900" indent="-342900"/>
            <a:r>
              <a:rPr lang="en-US" sz="2000" dirty="0">
                <a:solidFill>
                  <a:srgbClr val="FFFFFF"/>
                </a:solidFill>
              </a:rPr>
              <a:t>After they make any selection, we will display their current selection</a:t>
            </a:r>
            <a:endParaRPr lang="en-US" sz="1400" dirty="0">
              <a:solidFill>
                <a:srgbClr val="FFFFFF"/>
              </a:solidFill>
            </a:endParaRPr>
          </a:p>
        </p:txBody>
      </p:sp>
      <p:sp>
        <p:nvSpPr>
          <p:cNvPr id="352" name="Google Shape;352;p36"/>
          <p:cNvSpPr txBox="1">
            <a:spLocks noGrp="1"/>
          </p:cNvSpPr>
          <p:nvPr>
            <p:ph type="title"/>
          </p:nvPr>
        </p:nvSpPr>
        <p:spPr>
          <a:xfrm>
            <a:off x="1165475" y="549649"/>
            <a:ext cx="6858000" cy="39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DO-WHILE LOOP (ASSIGNMENT)</a:t>
            </a:r>
            <a:endParaRPr sz="2800" dirty="0"/>
          </a:p>
        </p:txBody>
      </p:sp>
    </p:spTree>
    <p:extLst>
      <p:ext uri="{BB962C8B-B14F-4D97-AF65-F5344CB8AC3E}">
        <p14:creationId xmlns:p14="http://schemas.microsoft.com/office/powerpoint/2010/main" val="17824946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5"/>
            <a:ext cx="6858000" cy="2977800"/>
          </a:xfrm>
          <a:prstGeom prst="rect">
            <a:avLst/>
          </a:prstGeom>
        </p:spPr>
        <p:txBody>
          <a:bodyPr spcFirstLastPara="1" wrap="square" lIns="91425" tIns="91425" rIns="91425" bIns="91425" anchor="t" anchorCtr="0">
            <a:noAutofit/>
          </a:bodyPr>
          <a:lstStyle/>
          <a:p>
            <a:pPr marL="342900" indent="-342900"/>
            <a:r>
              <a:rPr lang="en-US" sz="2000" dirty="0">
                <a:solidFill>
                  <a:srgbClr val="FFFFFF"/>
                </a:solidFill>
              </a:rPr>
              <a:t>Get input from user (integer).</a:t>
            </a:r>
          </a:p>
          <a:p>
            <a:pPr marL="342900" indent="-342900"/>
            <a:r>
              <a:rPr lang="en-US" sz="2000" dirty="0">
                <a:solidFill>
                  <a:srgbClr val="FFFFFF"/>
                </a:solidFill>
              </a:rPr>
              <a:t>Display number from input number to 0.</a:t>
            </a:r>
          </a:p>
          <a:p>
            <a:pPr marL="342900" indent="-342900"/>
            <a:r>
              <a:rPr lang="en-US" sz="2000" dirty="0">
                <a:solidFill>
                  <a:srgbClr val="FFFFFF"/>
                </a:solidFill>
              </a:rPr>
              <a:t>If user enters 5, output should be the following</a:t>
            </a:r>
          </a:p>
          <a:p>
            <a:pPr marL="800100" lvl="1" indent="-342900"/>
            <a:r>
              <a:rPr lang="en-US" sz="1400" dirty="0">
                <a:solidFill>
                  <a:srgbClr val="FFFFFF"/>
                </a:solidFill>
              </a:rPr>
              <a:t>5</a:t>
            </a:r>
          </a:p>
          <a:p>
            <a:pPr marL="800100" lvl="1" indent="-342900"/>
            <a:r>
              <a:rPr lang="en-US" sz="1400" dirty="0">
                <a:solidFill>
                  <a:srgbClr val="FFFFFF"/>
                </a:solidFill>
              </a:rPr>
              <a:t>4</a:t>
            </a:r>
          </a:p>
          <a:p>
            <a:pPr marL="800100" lvl="1" indent="-342900"/>
            <a:r>
              <a:rPr lang="en-US" sz="1400" dirty="0">
                <a:solidFill>
                  <a:srgbClr val="FFFFFF"/>
                </a:solidFill>
              </a:rPr>
              <a:t>3</a:t>
            </a:r>
          </a:p>
          <a:p>
            <a:pPr marL="800100" lvl="1" indent="-342900"/>
            <a:r>
              <a:rPr lang="en-US" sz="1400" dirty="0">
                <a:solidFill>
                  <a:srgbClr val="FFFFFF"/>
                </a:solidFill>
              </a:rPr>
              <a:t>2</a:t>
            </a:r>
          </a:p>
          <a:p>
            <a:pPr marL="800100" lvl="1" indent="-342900"/>
            <a:r>
              <a:rPr lang="en-US" sz="1400" dirty="0">
                <a:solidFill>
                  <a:srgbClr val="FFFFFF"/>
                </a:solidFill>
              </a:rPr>
              <a:t>1</a:t>
            </a:r>
          </a:p>
        </p:txBody>
      </p:sp>
      <p:sp>
        <p:nvSpPr>
          <p:cNvPr id="352" name="Google Shape;352;p36"/>
          <p:cNvSpPr txBox="1">
            <a:spLocks noGrp="1"/>
          </p:cNvSpPr>
          <p:nvPr>
            <p:ph type="title"/>
          </p:nvPr>
        </p:nvSpPr>
        <p:spPr>
          <a:xfrm>
            <a:off x="1165475" y="549649"/>
            <a:ext cx="6858000" cy="39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FOR LOOP (ASSIGNMENT)</a:t>
            </a:r>
            <a:endParaRPr sz="2800" dirty="0"/>
          </a:p>
        </p:txBody>
      </p:sp>
    </p:spTree>
    <p:extLst>
      <p:ext uri="{BB962C8B-B14F-4D97-AF65-F5344CB8AC3E}">
        <p14:creationId xmlns:p14="http://schemas.microsoft.com/office/powerpoint/2010/main" val="25108814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FOR LOOP</a:t>
            </a:r>
            <a:endParaRPr sz="2800" dirty="0"/>
          </a:p>
        </p:txBody>
      </p:sp>
      <p:sp>
        <p:nvSpPr>
          <p:cNvPr id="344" name="Google Shape;344;p35"/>
          <p:cNvSpPr txBox="1">
            <a:spLocks noGrp="1"/>
          </p:cNvSpPr>
          <p:nvPr>
            <p:ph type="body" idx="1"/>
          </p:nvPr>
        </p:nvSpPr>
        <p:spPr>
          <a:xfrm>
            <a:off x="1165475" y="1968180"/>
            <a:ext cx="944656" cy="2245731"/>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dirty="0">
                <a:solidFill>
                  <a:srgbClr val="F3F3F3"/>
                </a:solidFill>
                <a:latin typeface="Agency FB" panose="020B0503020202020204" pitchFamily="34" charset="0"/>
                <a:ea typeface="PMingLiU" panose="020B0604030504040204" pitchFamily="18" charset="-120"/>
                <a:cs typeface="Aharoni" panose="020B0604020202020204" pitchFamily="2" charset="-79"/>
              </a:rPr>
              <a:t>*</a:t>
            </a:r>
            <a:r>
              <a:rPr lang="en-US" sz="2800" dirty="0">
                <a:solidFill>
                  <a:srgbClr val="F3F3F3"/>
                </a:solidFill>
                <a:latin typeface="Agency FB" panose="020B0503020202020204" pitchFamily="34" charset="0"/>
                <a:cs typeface="Aharoni" panose="020B0604020202020204" pitchFamily="2" charset="-79"/>
              </a:rPr>
              <a:t>****</a:t>
            </a:r>
          </a:p>
          <a:p>
            <a:pPr marL="0" lvl="0" indent="0" algn="l" rtl="0">
              <a:spcBef>
                <a:spcPts val="0"/>
              </a:spcBef>
              <a:spcAft>
                <a:spcPts val="0"/>
              </a:spcAft>
              <a:buClr>
                <a:schemeClr val="dk1"/>
              </a:buClr>
              <a:buSzPts val="1100"/>
              <a:buFont typeface="Arial"/>
              <a:buNone/>
            </a:pPr>
            <a:r>
              <a:rPr lang="en-US" sz="2800" dirty="0">
                <a:latin typeface="Agency FB" panose="020B0503020202020204" pitchFamily="34" charset="0"/>
                <a:cs typeface="Aharoni" panose="020B0604020202020204" pitchFamily="2" charset="-79"/>
              </a:rPr>
              <a:t>****</a:t>
            </a:r>
          </a:p>
          <a:p>
            <a:pPr marL="0" lvl="0" indent="0" algn="l" rtl="0">
              <a:spcBef>
                <a:spcPts val="0"/>
              </a:spcBef>
              <a:spcAft>
                <a:spcPts val="0"/>
              </a:spcAft>
              <a:buClr>
                <a:schemeClr val="dk1"/>
              </a:buClr>
              <a:buSzPts val="1100"/>
              <a:buFont typeface="Arial"/>
              <a:buNone/>
            </a:pPr>
            <a:r>
              <a:rPr lang="en-US" sz="2800" dirty="0">
                <a:solidFill>
                  <a:srgbClr val="F3F3F3"/>
                </a:solidFill>
                <a:latin typeface="Agency FB" panose="020B0503020202020204" pitchFamily="34" charset="0"/>
                <a:cs typeface="Aharoni" panose="020B0604020202020204" pitchFamily="2" charset="-79"/>
              </a:rPr>
              <a:t>***</a:t>
            </a:r>
          </a:p>
          <a:p>
            <a:pPr marL="0" lvl="0" indent="0" algn="l" rtl="0">
              <a:spcBef>
                <a:spcPts val="0"/>
              </a:spcBef>
              <a:spcAft>
                <a:spcPts val="0"/>
              </a:spcAft>
              <a:buClr>
                <a:schemeClr val="dk1"/>
              </a:buClr>
              <a:buSzPts val="1100"/>
              <a:buFont typeface="Arial"/>
              <a:buNone/>
            </a:pPr>
            <a:r>
              <a:rPr lang="en-US" sz="2800" dirty="0">
                <a:latin typeface="Agency FB" panose="020B0503020202020204" pitchFamily="34" charset="0"/>
                <a:cs typeface="Aharoni" panose="020B0604020202020204" pitchFamily="2" charset="-79"/>
              </a:rPr>
              <a:t>**</a:t>
            </a:r>
          </a:p>
          <a:p>
            <a:pPr marL="0" lvl="0" indent="0" algn="l" rtl="0">
              <a:spcBef>
                <a:spcPts val="0"/>
              </a:spcBef>
              <a:spcAft>
                <a:spcPts val="0"/>
              </a:spcAft>
              <a:buClr>
                <a:schemeClr val="dk1"/>
              </a:buClr>
              <a:buSzPts val="1100"/>
              <a:buFont typeface="Arial"/>
              <a:buNone/>
            </a:pPr>
            <a:r>
              <a:rPr lang="en-US" sz="2800" dirty="0">
                <a:solidFill>
                  <a:srgbClr val="F3F3F3"/>
                </a:solidFill>
                <a:latin typeface="Agency FB" panose="020B0503020202020204" pitchFamily="34" charset="0"/>
                <a:cs typeface="Aharoni" panose="020B0604020202020204" pitchFamily="2" charset="-79"/>
              </a:rPr>
              <a:t>*</a:t>
            </a:r>
            <a:endParaRPr sz="2800" dirty="0">
              <a:solidFill>
                <a:srgbClr val="F3F3F3"/>
              </a:solidFill>
              <a:latin typeface="Agency FB" panose="020B0503020202020204" pitchFamily="34" charset="0"/>
              <a:cs typeface="Aharoni" panose="020B0604020202020204" pitchFamily="2" charset="-79"/>
            </a:endParaRPr>
          </a:p>
        </p:txBody>
      </p:sp>
      <p:sp>
        <p:nvSpPr>
          <p:cNvPr id="5" name="Google Shape;344;p35">
            <a:extLst>
              <a:ext uri="{FF2B5EF4-FFF2-40B4-BE49-F238E27FC236}">
                <a16:creationId xmlns:a16="http://schemas.microsoft.com/office/drawing/2014/main" id="{D6A933AE-3E91-4240-8AB8-AB243D8E075F}"/>
              </a:ext>
            </a:extLst>
          </p:cNvPr>
          <p:cNvSpPr txBox="1">
            <a:spLocks/>
          </p:cNvSpPr>
          <p:nvPr/>
        </p:nvSpPr>
        <p:spPr>
          <a:xfrm>
            <a:off x="3863937" y="1968180"/>
            <a:ext cx="944656" cy="2245731"/>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2800" dirty="0">
                <a:latin typeface="Agency FB" panose="020B0503020202020204" pitchFamily="34" charset="0"/>
                <a:ea typeface="PMingLiU" panose="020B0604030504040204" pitchFamily="18" charset="-120"/>
                <a:cs typeface="Aharoni" panose="020B0604020202020204" pitchFamily="2" charset="-79"/>
              </a:rPr>
              <a:t>*</a:t>
            </a:r>
            <a:r>
              <a:rPr lang="en-US" sz="2800" dirty="0">
                <a:latin typeface="Agency FB" panose="020B0503020202020204" pitchFamily="34" charset="0"/>
                <a:cs typeface="Aharoni" panose="020B0604020202020204" pitchFamily="2" charset="-79"/>
              </a:rPr>
              <a:t>****</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p:txBody>
      </p:sp>
      <p:sp>
        <p:nvSpPr>
          <p:cNvPr id="6" name="Google Shape;344;p35">
            <a:extLst>
              <a:ext uri="{FF2B5EF4-FFF2-40B4-BE49-F238E27FC236}">
                <a16:creationId xmlns:a16="http://schemas.microsoft.com/office/drawing/2014/main" id="{5C3F0421-A069-463B-887D-86F6FE65C939}"/>
              </a:ext>
            </a:extLst>
          </p:cNvPr>
          <p:cNvSpPr txBox="1">
            <a:spLocks/>
          </p:cNvSpPr>
          <p:nvPr/>
        </p:nvSpPr>
        <p:spPr>
          <a:xfrm>
            <a:off x="6132235" y="1968181"/>
            <a:ext cx="1675334" cy="2245731"/>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2800" dirty="0">
                <a:latin typeface="Agency FB" panose="020B0503020202020204" pitchFamily="34" charset="0"/>
                <a:ea typeface="PMingLiU" panose="020B0604030504040204" pitchFamily="18" charset="-120"/>
                <a:cs typeface="Aharoni" panose="020B0604020202020204" pitchFamily="2" charset="-79"/>
              </a:rPr>
              <a:t>*</a:t>
            </a:r>
            <a:r>
              <a:rPr lang="en-US" sz="2800" dirty="0">
                <a:latin typeface="Agency FB" panose="020B0503020202020204" pitchFamily="34" charset="0"/>
                <a:cs typeface="Aharoni" panose="020B0604020202020204" pitchFamily="2" charset="-79"/>
              </a:rPr>
              <a:t>*********</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p:txBody>
      </p:sp>
      <p:sp>
        <p:nvSpPr>
          <p:cNvPr id="7" name="Google Shape;344;p35">
            <a:extLst>
              <a:ext uri="{FF2B5EF4-FFF2-40B4-BE49-F238E27FC236}">
                <a16:creationId xmlns:a16="http://schemas.microsoft.com/office/drawing/2014/main" id="{B8A8D2D0-7CA6-4B3F-99E2-2244A847427F}"/>
              </a:ext>
            </a:extLst>
          </p:cNvPr>
          <p:cNvSpPr txBox="1">
            <a:spLocks/>
          </p:cNvSpPr>
          <p:nvPr/>
        </p:nvSpPr>
        <p:spPr>
          <a:xfrm>
            <a:off x="2154869" y="1968179"/>
            <a:ext cx="944656"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5</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3</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1</a:t>
            </a:r>
          </a:p>
        </p:txBody>
      </p:sp>
      <p:sp>
        <p:nvSpPr>
          <p:cNvPr id="8" name="Google Shape;344;p35">
            <a:extLst>
              <a:ext uri="{FF2B5EF4-FFF2-40B4-BE49-F238E27FC236}">
                <a16:creationId xmlns:a16="http://schemas.microsoft.com/office/drawing/2014/main" id="{09368AF9-8771-4333-A5A8-3429BBB53BCB}"/>
              </a:ext>
            </a:extLst>
          </p:cNvPr>
          <p:cNvSpPr txBox="1">
            <a:spLocks/>
          </p:cNvSpPr>
          <p:nvPr/>
        </p:nvSpPr>
        <p:spPr>
          <a:xfrm>
            <a:off x="3619188" y="1968179"/>
            <a:ext cx="944656"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0</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1</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3</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p:txBody>
      </p:sp>
      <p:sp>
        <p:nvSpPr>
          <p:cNvPr id="9" name="Google Shape;344;p35">
            <a:extLst>
              <a:ext uri="{FF2B5EF4-FFF2-40B4-BE49-F238E27FC236}">
                <a16:creationId xmlns:a16="http://schemas.microsoft.com/office/drawing/2014/main" id="{00B3EBE5-247E-4786-BFA6-5F881E2C0F36}"/>
              </a:ext>
            </a:extLst>
          </p:cNvPr>
          <p:cNvSpPr txBox="1">
            <a:spLocks/>
          </p:cNvSpPr>
          <p:nvPr/>
        </p:nvSpPr>
        <p:spPr>
          <a:xfrm>
            <a:off x="4808593" y="1968179"/>
            <a:ext cx="519663"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5</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3</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1</a:t>
            </a:r>
          </a:p>
        </p:txBody>
      </p:sp>
      <p:sp>
        <p:nvSpPr>
          <p:cNvPr id="10" name="Google Shape;344;p35">
            <a:extLst>
              <a:ext uri="{FF2B5EF4-FFF2-40B4-BE49-F238E27FC236}">
                <a16:creationId xmlns:a16="http://schemas.microsoft.com/office/drawing/2014/main" id="{BC169008-15D0-4C2A-BBF1-4DF487EC4E08}"/>
              </a:ext>
            </a:extLst>
          </p:cNvPr>
          <p:cNvSpPr txBox="1">
            <a:spLocks/>
          </p:cNvSpPr>
          <p:nvPr/>
        </p:nvSpPr>
        <p:spPr>
          <a:xfrm>
            <a:off x="5872403" y="1972210"/>
            <a:ext cx="519663"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5</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3</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1</a:t>
            </a:r>
          </a:p>
        </p:txBody>
      </p:sp>
      <p:sp>
        <p:nvSpPr>
          <p:cNvPr id="11" name="Google Shape;344;p35">
            <a:extLst>
              <a:ext uri="{FF2B5EF4-FFF2-40B4-BE49-F238E27FC236}">
                <a16:creationId xmlns:a16="http://schemas.microsoft.com/office/drawing/2014/main" id="{B510C8D2-2D05-4A41-84B4-321310735A70}"/>
              </a:ext>
            </a:extLst>
          </p:cNvPr>
          <p:cNvSpPr txBox="1">
            <a:spLocks/>
          </p:cNvSpPr>
          <p:nvPr/>
        </p:nvSpPr>
        <p:spPr>
          <a:xfrm>
            <a:off x="7807569" y="1972210"/>
            <a:ext cx="519663"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5</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3</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1</a:t>
            </a:r>
          </a:p>
        </p:txBody>
      </p:sp>
      <p:sp>
        <p:nvSpPr>
          <p:cNvPr id="12" name="Google Shape;344;p35">
            <a:extLst>
              <a:ext uri="{FF2B5EF4-FFF2-40B4-BE49-F238E27FC236}">
                <a16:creationId xmlns:a16="http://schemas.microsoft.com/office/drawing/2014/main" id="{F404648D-851A-4C31-B074-416B0F842873}"/>
              </a:ext>
            </a:extLst>
          </p:cNvPr>
          <p:cNvSpPr txBox="1">
            <a:spLocks/>
          </p:cNvSpPr>
          <p:nvPr/>
        </p:nvSpPr>
        <p:spPr>
          <a:xfrm>
            <a:off x="6785089" y="1954334"/>
            <a:ext cx="519663" cy="2245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endParaRPr lang="en-US" sz="9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0</a:t>
            </a:r>
          </a:p>
          <a:p>
            <a:pPr marL="0" indent="0">
              <a:spcBef>
                <a:spcPts val="0"/>
              </a:spcBef>
              <a:buClr>
                <a:schemeClr val="dk1"/>
              </a:buClr>
              <a:buSzPts val="1100"/>
              <a:buFont typeface="Arial"/>
              <a:buNone/>
            </a:pPr>
            <a:endParaRPr lang="en-US" sz="7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2</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4</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6</a:t>
            </a:r>
          </a:p>
          <a:p>
            <a:pPr marL="0" indent="0">
              <a:spcBef>
                <a:spcPts val="0"/>
              </a:spcBef>
              <a:buClr>
                <a:schemeClr val="dk1"/>
              </a:buClr>
              <a:buSzPts val="1100"/>
              <a:buFont typeface="Arial"/>
              <a:buNone/>
            </a:pPr>
            <a:endParaRPr lang="en-US" sz="1400" dirty="0">
              <a:latin typeface="Candara Light" panose="020E0502030303020204" pitchFamily="34" charset="0"/>
              <a:ea typeface="PMingLiU" panose="020B0604030504040204" pitchFamily="18" charset="-120"/>
              <a:cs typeface="Aharoni" panose="020B0604020202020204" pitchFamily="2" charset="-79"/>
            </a:endParaRPr>
          </a:p>
          <a:p>
            <a:pPr marL="0" indent="0">
              <a:spcBef>
                <a:spcPts val="0"/>
              </a:spcBef>
              <a:buClr>
                <a:schemeClr val="dk1"/>
              </a:buClr>
              <a:buSzPts val="1100"/>
              <a:buFont typeface="Arial"/>
              <a:buNone/>
            </a:pPr>
            <a:r>
              <a:rPr lang="en-US" sz="1400" dirty="0">
                <a:latin typeface="Candara Light" panose="020E0502030303020204" pitchFamily="34" charset="0"/>
                <a:ea typeface="PMingLiU" panose="020B0604030504040204" pitchFamily="18" charset="-120"/>
                <a:cs typeface="Aharoni" panose="020B0604020202020204" pitchFamily="2" charset="-79"/>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4">
                                            <p:bg/>
                                          </p:spTgt>
                                        </p:tgtEl>
                                        <p:attrNameLst>
                                          <p:attrName>style.visibility</p:attrName>
                                        </p:attrNameLst>
                                      </p:cBhvr>
                                      <p:to>
                                        <p:strVal val="visible"/>
                                      </p:to>
                                    </p:set>
                                    <p:animEffect transition="in" filter="randombar(horizontal)">
                                      <p:cBhvr>
                                        <p:cTn id="7" dur="500"/>
                                        <p:tgtEl>
                                          <p:spTgt spid="344">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44">
                                            <p:txEl>
                                              <p:pRg st="0" end="0"/>
                                            </p:txEl>
                                          </p:spTgt>
                                        </p:tgtEl>
                                        <p:attrNameLst>
                                          <p:attrName>style.visibility</p:attrName>
                                        </p:attrNameLst>
                                      </p:cBhvr>
                                      <p:to>
                                        <p:strVal val="visible"/>
                                      </p:to>
                                    </p:set>
                                    <p:animEffect transition="in" filter="randombar(horizontal)">
                                      <p:cBhvr>
                                        <p:cTn id="12" dur="500"/>
                                        <p:tgtEl>
                                          <p:spTgt spid="3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44">
                                            <p:txEl>
                                              <p:pRg st="1" end="1"/>
                                            </p:txEl>
                                          </p:spTgt>
                                        </p:tgtEl>
                                        <p:attrNameLst>
                                          <p:attrName>style.visibility</p:attrName>
                                        </p:attrNameLst>
                                      </p:cBhvr>
                                      <p:to>
                                        <p:strVal val="visible"/>
                                      </p:to>
                                    </p:set>
                                    <p:animEffect transition="in" filter="randombar(horizontal)">
                                      <p:cBhvr>
                                        <p:cTn id="17" dur="500"/>
                                        <p:tgtEl>
                                          <p:spTgt spid="34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44">
                                            <p:txEl>
                                              <p:pRg st="2" end="2"/>
                                            </p:txEl>
                                          </p:spTgt>
                                        </p:tgtEl>
                                        <p:attrNameLst>
                                          <p:attrName>style.visibility</p:attrName>
                                        </p:attrNameLst>
                                      </p:cBhvr>
                                      <p:to>
                                        <p:strVal val="visible"/>
                                      </p:to>
                                    </p:set>
                                    <p:animEffect transition="in" filter="randombar(horizontal)">
                                      <p:cBhvr>
                                        <p:cTn id="22" dur="500"/>
                                        <p:tgtEl>
                                          <p:spTgt spid="34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44">
                                            <p:txEl>
                                              <p:pRg st="3" end="3"/>
                                            </p:txEl>
                                          </p:spTgt>
                                        </p:tgtEl>
                                        <p:attrNameLst>
                                          <p:attrName>style.visibility</p:attrName>
                                        </p:attrNameLst>
                                      </p:cBhvr>
                                      <p:to>
                                        <p:strVal val="visible"/>
                                      </p:to>
                                    </p:set>
                                    <p:animEffect transition="in" filter="randombar(horizontal)">
                                      <p:cBhvr>
                                        <p:cTn id="27" dur="500"/>
                                        <p:tgtEl>
                                          <p:spTgt spid="34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44">
                                            <p:txEl>
                                              <p:pRg st="4" end="4"/>
                                            </p:txEl>
                                          </p:spTgt>
                                        </p:tgtEl>
                                        <p:attrNameLst>
                                          <p:attrName>style.visibility</p:attrName>
                                        </p:attrNameLst>
                                      </p:cBhvr>
                                      <p:to>
                                        <p:strVal val="visible"/>
                                      </p:to>
                                    </p:set>
                                    <p:animEffect transition="in" filter="randombar(horizontal)">
                                      <p:cBhvr>
                                        <p:cTn id="32" dur="500"/>
                                        <p:tgtEl>
                                          <p:spTgt spid="34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randombar(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randombar(horizontal)">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randombar(horizontal)">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randombar(horizont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build="p" animBg="1"/>
      <p:bldP spid="5" grpId="0" animBg="1"/>
      <p:bldP spid="6" grpId="0" animBg="1"/>
      <p:bldP spid="7" grpId="0"/>
      <p:bldP spid="8" grpId="0"/>
      <p:bldP spid="9" grpId="0"/>
      <p:bldP spid="10" grpId="0"/>
      <p:bldP spid="11" grpId="0"/>
      <p:bldP spid="1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1165475" y="332509"/>
            <a:ext cx="6858000" cy="5621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FOR LOOP - ASSIGNMENT</a:t>
            </a:r>
            <a:endParaRPr sz="2800" dirty="0"/>
          </a:p>
        </p:txBody>
      </p:sp>
      <p:sp>
        <p:nvSpPr>
          <p:cNvPr id="6" name="Google Shape;344;p35">
            <a:extLst>
              <a:ext uri="{FF2B5EF4-FFF2-40B4-BE49-F238E27FC236}">
                <a16:creationId xmlns:a16="http://schemas.microsoft.com/office/drawing/2014/main" id="{5C3F0421-A069-463B-887D-86F6FE65C939}"/>
              </a:ext>
            </a:extLst>
          </p:cNvPr>
          <p:cNvSpPr txBox="1">
            <a:spLocks/>
          </p:cNvSpPr>
          <p:nvPr/>
        </p:nvSpPr>
        <p:spPr>
          <a:xfrm>
            <a:off x="1304459" y="1029500"/>
            <a:ext cx="1675334" cy="3926165"/>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spcBef>
                <a:spcPts val="0"/>
              </a:spcBef>
              <a:buClr>
                <a:schemeClr val="dk1"/>
              </a:buClr>
              <a:buSzPts val="1100"/>
              <a:buFont typeface="Arial"/>
              <a:buNone/>
            </a:pPr>
            <a:r>
              <a:rPr lang="en-US" sz="2800" dirty="0">
                <a:latin typeface="Agency FB" panose="020B0503020202020204" pitchFamily="34" charset="0"/>
                <a:ea typeface="PMingLiU" panose="020B0604030504040204" pitchFamily="18" charset="-120"/>
                <a:cs typeface="Aharoni" panose="020B0604020202020204" pitchFamily="2" charset="-79"/>
              </a:rPr>
              <a:t>*</a:t>
            </a:r>
            <a:r>
              <a:rPr lang="en-US" sz="2800" dirty="0">
                <a:latin typeface="Agency FB" panose="020B0503020202020204" pitchFamily="34" charset="0"/>
                <a:cs typeface="Aharoni" panose="020B0604020202020204" pitchFamily="2" charset="-79"/>
              </a:rPr>
              <a:t>*********</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    ****</a:t>
            </a:r>
          </a:p>
          <a:p>
            <a:pPr marL="0" indent="0">
              <a:spcBef>
                <a:spcPts val="0"/>
              </a:spcBef>
              <a:buClr>
                <a:schemeClr val="dk1"/>
              </a:buClr>
              <a:buSzPts val="1100"/>
              <a:buFont typeface="Arial"/>
              <a:buNone/>
            </a:pPr>
            <a:r>
              <a:rPr lang="en-US" sz="2800" dirty="0">
                <a:latin typeface="Agency FB" panose="020B0503020202020204" pitchFamily="34" charset="0"/>
                <a:cs typeface="Aharoni" panose="020B0604020202020204" pitchFamily="2" charset="-79"/>
              </a:rPr>
              <a:t>**********</a:t>
            </a:r>
          </a:p>
        </p:txBody>
      </p:sp>
    </p:spTree>
    <p:extLst>
      <p:ext uri="{BB962C8B-B14F-4D97-AF65-F5344CB8AC3E}">
        <p14:creationId xmlns:p14="http://schemas.microsoft.com/office/powerpoint/2010/main" val="309892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1"/>
          </p:nvPr>
        </p:nvSpPr>
        <p:spPr>
          <a:xfrm>
            <a:off x="1165500" y="1224625"/>
            <a:ext cx="6858000" cy="297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a:solidFill>
                  <a:srgbClr val="FFFFFF"/>
                </a:solidFill>
              </a:rPr>
              <a:t>This presentations uses the following typographies:</a:t>
            </a:r>
            <a:endParaRPr sz="2000">
              <a:solidFill>
                <a:srgbClr val="FFFFFF"/>
              </a:solidFill>
            </a:endParaRPr>
          </a:p>
          <a:p>
            <a:pPr marL="457200" lvl="0" indent="-355600" algn="l" rtl="0">
              <a:lnSpc>
                <a:spcPct val="115000"/>
              </a:lnSpc>
              <a:spcBef>
                <a:spcPts val="600"/>
              </a:spcBef>
              <a:spcAft>
                <a:spcPts val="0"/>
              </a:spcAft>
              <a:buClr>
                <a:srgbClr val="FFFFFF"/>
              </a:buClr>
              <a:buSzPts val="2000"/>
              <a:buChar char="◦"/>
            </a:pPr>
            <a:r>
              <a:rPr lang="en" sz="2000">
                <a:solidFill>
                  <a:srgbClr val="FFFFFF"/>
                </a:solidFill>
              </a:rPr>
              <a:t>Titles &amp; body copy: </a:t>
            </a:r>
            <a:r>
              <a:rPr lang="en" sz="2000" b="1">
                <a:solidFill>
                  <a:srgbClr val="FFFFFF"/>
                </a:solidFill>
              </a:rPr>
              <a:t>Quicksand</a:t>
            </a:r>
            <a:endParaRPr sz="2000" b="1">
              <a:solidFill>
                <a:srgbClr val="FFFFFF"/>
              </a:solidFill>
            </a:endParaRPr>
          </a:p>
          <a:p>
            <a:pPr marL="0" lvl="0" indent="0" algn="l" rtl="0">
              <a:lnSpc>
                <a:spcPct val="115000"/>
              </a:lnSpc>
              <a:spcBef>
                <a:spcPts val="600"/>
              </a:spcBef>
              <a:spcAft>
                <a:spcPts val="0"/>
              </a:spcAft>
              <a:buClr>
                <a:schemeClr val="dk1"/>
              </a:buClr>
              <a:buSzPts val="1100"/>
              <a:buFont typeface="Arial"/>
              <a:buNone/>
            </a:pPr>
            <a:r>
              <a:rPr lang="en" sz="2000">
                <a:solidFill>
                  <a:srgbClr val="FFFFFF"/>
                </a:solidFill>
              </a:rPr>
              <a:t>Download for free at:</a:t>
            </a:r>
            <a:endParaRPr sz="2000">
              <a:solidFill>
                <a:srgbClr val="FFFFFF"/>
              </a:solidFill>
            </a:endParaRPr>
          </a:p>
          <a:p>
            <a:pPr marL="0" lvl="0" indent="0" algn="l" rtl="0">
              <a:lnSpc>
                <a:spcPct val="115000"/>
              </a:lnSpc>
              <a:spcBef>
                <a:spcPts val="600"/>
              </a:spcBef>
              <a:spcAft>
                <a:spcPts val="0"/>
              </a:spcAft>
              <a:buClr>
                <a:schemeClr val="dk1"/>
              </a:buClr>
              <a:buSzPts val="1100"/>
              <a:buFont typeface="Arial"/>
              <a:buNone/>
            </a:pPr>
            <a:r>
              <a:rPr lang="en" sz="2000" u="sng">
                <a:solidFill>
                  <a:schemeClr val="accent1"/>
                </a:solidFill>
                <a:hlinkClick r:id="rId3">
                  <a:extLst>
                    <a:ext uri="{A12FA001-AC4F-418D-AE19-62706E023703}">
                      <ahyp:hlinkClr xmlns:ahyp="http://schemas.microsoft.com/office/drawing/2018/hyperlinkcolor" val="tx"/>
                    </a:ext>
                  </a:extLst>
                </a:hlinkClick>
              </a:rPr>
              <a:t>https://www.fontsquirrel.com/fonts/quicksand</a:t>
            </a:r>
            <a:endParaRPr sz="2000" b="1">
              <a:solidFill>
                <a:srgbClr val="6D9EEB"/>
              </a:solidFill>
            </a:endParaRPr>
          </a:p>
          <a:p>
            <a:pPr marL="0" lvl="0" indent="0" algn="l" rtl="0">
              <a:spcBef>
                <a:spcPts val="600"/>
              </a:spcBef>
              <a:spcAft>
                <a:spcPts val="0"/>
              </a:spcAft>
              <a:buNone/>
            </a:pPr>
            <a:endParaRPr sz="2000">
              <a:solidFill>
                <a:srgbClr val="FFFFFF"/>
              </a:solidFill>
            </a:endParaRPr>
          </a:p>
        </p:txBody>
      </p:sp>
      <p:sp>
        <p:nvSpPr>
          <p:cNvPr id="351" name="Google Shape;351;p36"/>
          <p:cNvSpPr txBox="1"/>
          <p:nvPr/>
        </p:nvSpPr>
        <p:spPr>
          <a:xfrm>
            <a:off x="1165475" y="4095450"/>
            <a:ext cx="7674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3"/>
                </a:solidFill>
                <a:latin typeface="Quicksand"/>
                <a:ea typeface="Quicksand"/>
                <a:cs typeface="Quicksand"/>
                <a:sym typeface="Quicksand"/>
              </a:rPr>
              <a:t>You don’t need to keep this slide in your presentation. It’s only here to serve you as a design guide if you need to create new slides or download the fonts to edit the presentation in PowerPoint®</a:t>
            </a:r>
            <a:endParaRPr sz="1200">
              <a:solidFill>
                <a:schemeClr val="accent3"/>
              </a:solidFill>
              <a:latin typeface="Quicksand"/>
              <a:ea typeface="Quicksand"/>
              <a:cs typeface="Quicksand"/>
              <a:sym typeface="Quicksand"/>
            </a:endParaRPr>
          </a:p>
          <a:p>
            <a:pPr marL="0" lvl="0" indent="0" algn="l" rtl="0">
              <a:spcBef>
                <a:spcPts val="0"/>
              </a:spcBef>
              <a:spcAft>
                <a:spcPts val="0"/>
              </a:spcAft>
              <a:buClr>
                <a:schemeClr val="dk1"/>
              </a:buClr>
              <a:buSzPts val="1100"/>
              <a:buFont typeface="Arial"/>
              <a:buNone/>
            </a:pPr>
            <a:endParaRPr sz="1200">
              <a:solidFill>
                <a:schemeClr val="accent3"/>
              </a:solidFill>
              <a:latin typeface="Quicksand"/>
              <a:ea typeface="Quicksand"/>
              <a:cs typeface="Quicksand"/>
              <a:sym typeface="Quicksand"/>
            </a:endParaRPr>
          </a:p>
          <a:p>
            <a:pPr marL="0" lvl="0" indent="0" algn="l" rtl="0">
              <a:spcBef>
                <a:spcPts val="0"/>
              </a:spcBef>
              <a:spcAft>
                <a:spcPts val="0"/>
              </a:spcAft>
              <a:buNone/>
            </a:pPr>
            <a:endParaRPr sz="1200">
              <a:solidFill>
                <a:schemeClr val="accent3"/>
              </a:solidFill>
              <a:latin typeface="Quicksand"/>
              <a:ea typeface="Quicksand"/>
              <a:cs typeface="Quicksand"/>
              <a:sym typeface="Quicksand"/>
            </a:endParaRPr>
          </a:p>
        </p:txBody>
      </p:sp>
      <p:sp>
        <p:nvSpPr>
          <p:cNvPr id="352" name="Google Shape;352;p3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353" name="Google Shape;353;p3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extLst>
      <p:ext uri="{BB962C8B-B14F-4D97-AF65-F5344CB8AC3E}">
        <p14:creationId xmlns:p14="http://schemas.microsoft.com/office/powerpoint/2010/main" val="40050858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Extra Resources</a:t>
            </a:r>
            <a:endParaRPr/>
          </a:p>
        </p:txBody>
      </p:sp>
      <p:sp>
        <p:nvSpPr>
          <p:cNvPr id="359" name="Google Shape;359;p37"/>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Business Plans, Marketing Plans, Project Proposals, Lessons, etc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What is React?</a:t>
            </a:r>
            <a:endParaRPr sz="2400" dirty="0"/>
          </a:p>
        </p:txBody>
      </p:sp>
      <p:sp>
        <p:nvSpPr>
          <p:cNvPr id="78" name="Google Shape;78;p13"/>
          <p:cNvSpPr txBox="1"/>
          <p:nvPr/>
        </p:nvSpPr>
        <p:spPr>
          <a:xfrm>
            <a:off x="1253836" y="1249820"/>
            <a:ext cx="7432789" cy="30935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React is </a:t>
            </a:r>
            <a:r>
              <a:rPr lang="en" sz="1200" dirty="0">
                <a:solidFill>
                  <a:schemeClr val="bg1">
                    <a:lumMod val="95000"/>
                  </a:schemeClr>
                </a:solidFill>
                <a:latin typeface="Quicksand"/>
                <a:ea typeface="Quicksand"/>
                <a:cs typeface="Quicksand"/>
                <a:sym typeface="Quicksand"/>
              </a:rPr>
              <a:t>Front End </a:t>
            </a:r>
            <a:r>
              <a:rPr lang="en" sz="1200" dirty="0">
                <a:solidFill>
                  <a:schemeClr val="accent1"/>
                </a:solidFill>
                <a:latin typeface="Quicksand"/>
                <a:ea typeface="Quicksand"/>
                <a:cs typeface="Quicksand"/>
                <a:sym typeface="Quicksand"/>
              </a:rPr>
              <a:t>Javascript Framework</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React is </a:t>
            </a:r>
            <a:r>
              <a:rPr lang="en" sz="1200" dirty="0">
                <a:solidFill>
                  <a:schemeClr val="bg1">
                    <a:lumMod val="95000"/>
                  </a:schemeClr>
                </a:solidFill>
                <a:latin typeface="Quicksand"/>
                <a:ea typeface="Quicksand"/>
                <a:cs typeface="Quicksand"/>
                <a:sym typeface="Quicksand"/>
              </a:rPr>
              <a:t>Declarative</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React is </a:t>
            </a:r>
            <a:r>
              <a:rPr lang="en" sz="1200" dirty="0">
                <a:solidFill>
                  <a:schemeClr val="bg1">
                    <a:lumMod val="95000"/>
                  </a:schemeClr>
                </a:solidFill>
                <a:latin typeface="Quicksand"/>
                <a:ea typeface="Quicksand"/>
                <a:cs typeface="Quicksand"/>
                <a:sym typeface="Quicksand"/>
              </a:rPr>
              <a:t>Composable</a:t>
            </a:r>
            <a:r>
              <a:rPr lang="en" sz="1200" dirty="0">
                <a:solidFill>
                  <a:schemeClr val="accent1"/>
                </a:solidFill>
                <a:latin typeface="Quicksand"/>
                <a:ea typeface="Quicksand"/>
                <a:cs typeface="Quicksand"/>
                <a:sym typeface="Quicksand"/>
              </a:rPr>
              <a:t> / Component based</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React is </a:t>
            </a:r>
            <a:r>
              <a:rPr lang="en" sz="1200" dirty="0">
                <a:solidFill>
                  <a:schemeClr val="bg1">
                    <a:lumMod val="95000"/>
                  </a:schemeClr>
                </a:solidFill>
                <a:latin typeface="Quicksand"/>
                <a:ea typeface="Quicksand"/>
                <a:cs typeface="Quicksand"/>
                <a:sym typeface="Quicksand"/>
              </a:rPr>
              <a:t>FAST</a:t>
            </a:r>
            <a:r>
              <a:rPr lang="en" sz="1200" dirty="0">
                <a:solidFill>
                  <a:schemeClr val="accent1"/>
                </a:solidFill>
                <a:latin typeface="Quicksand"/>
                <a:ea typeface="Quicksand"/>
                <a:cs typeface="Quicksand"/>
                <a:sym typeface="Quicksand"/>
              </a:rPr>
              <a:t>!</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M</a:t>
            </a:r>
            <a:r>
              <a:rPr lang="en-US" sz="1200" dirty="0">
                <a:solidFill>
                  <a:schemeClr val="accent1"/>
                </a:solidFill>
                <a:latin typeface="Quicksand"/>
                <a:ea typeface="Quicksand"/>
                <a:cs typeface="Quicksand"/>
                <a:sym typeface="Quicksand"/>
              </a:rPr>
              <a:t>a</a:t>
            </a:r>
            <a:r>
              <a:rPr lang="en" sz="1200" dirty="0">
                <a:solidFill>
                  <a:schemeClr val="accent1"/>
                </a:solidFill>
                <a:latin typeface="Quicksand"/>
                <a:ea typeface="Quicksand"/>
                <a:cs typeface="Quicksand"/>
                <a:sym typeface="Quicksand"/>
              </a:rPr>
              <a:t>intained by </a:t>
            </a:r>
            <a:r>
              <a:rPr lang="en" sz="1200" dirty="0">
                <a:solidFill>
                  <a:schemeClr val="bg1">
                    <a:lumMod val="95000"/>
                  </a:schemeClr>
                </a:solidFill>
                <a:latin typeface="Quicksand"/>
                <a:ea typeface="Quicksand"/>
                <a:cs typeface="Quicksand"/>
                <a:sym typeface="Quicksand"/>
              </a:rPr>
              <a:t>META</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React is responsible for maintaining/managing the </a:t>
            </a:r>
            <a:r>
              <a:rPr lang="en" sz="1200" dirty="0">
                <a:solidFill>
                  <a:schemeClr val="bg1">
                    <a:lumMod val="95000"/>
                  </a:schemeClr>
                </a:solidFill>
                <a:latin typeface="Quicksand"/>
                <a:ea typeface="Quicksand"/>
                <a:cs typeface="Quicksand"/>
                <a:sym typeface="Quicksand"/>
              </a:rPr>
              <a:t>UI</a:t>
            </a:r>
            <a:r>
              <a:rPr lang="en" sz="1200" dirty="0">
                <a:solidFill>
                  <a:schemeClr val="accent1"/>
                </a:solidFill>
                <a:latin typeface="Quicksand"/>
                <a:ea typeface="Quicksand"/>
                <a:cs typeface="Quicksand"/>
                <a:sym typeface="Quicksand"/>
              </a:rPr>
              <a:t> Aspect.</a:t>
            </a:r>
            <a:endParaRPr sz="1200" dirty="0">
              <a:solidFill>
                <a:schemeClr val="accent1"/>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17" dur="500"/>
                                        <p:tgtEl>
                                          <p:spTgt spid="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2" dur="500"/>
                                        <p:tgtEl>
                                          <p:spTgt spid="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27" dur="500"/>
                                        <p:tgtEl>
                                          <p:spTgt spid="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8">
                                            <p:txEl>
                                              <p:pRg st="5" end="5"/>
                                            </p:txEl>
                                          </p:spTgt>
                                        </p:tgtEl>
                                        <p:attrNameLst>
                                          <p:attrName>style.visibility</p:attrName>
                                        </p:attrNameLst>
                                      </p:cBhvr>
                                      <p:to>
                                        <p:strVal val="visible"/>
                                      </p:to>
                                    </p:set>
                                    <p:animEffect transition="in" filter="randombar(horizontal)">
                                      <p:cBhvr>
                                        <p:cTn id="32" dur="500"/>
                                        <p:tgtEl>
                                          <p:spTgt spid="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365" name="Google Shape;365;p3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
        <p:nvSpPr>
          <p:cNvPr id="366" name="Google Shape;366;p38"/>
          <p:cNvSpPr/>
          <p:nvPr/>
        </p:nvSpPr>
        <p:spPr>
          <a:xfrm>
            <a:off x="7872035" y="2451150"/>
            <a:ext cx="7368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DEC</a:t>
            </a:r>
            <a:endParaRPr sz="1000">
              <a:solidFill>
                <a:schemeClr val="lt1"/>
              </a:solidFill>
              <a:latin typeface="Quicksand"/>
              <a:ea typeface="Quicksand"/>
              <a:cs typeface="Quicksand"/>
              <a:sym typeface="Quicksand"/>
            </a:endParaRPr>
          </a:p>
        </p:txBody>
      </p:sp>
      <p:sp>
        <p:nvSpPr>
          <p:cNvPr id="367" name="Google Shape;367;p38"/>
          <p:cNvSpPr/>
          <p:nvPr/>
        </p:nvSpPr>
        <p:spPr>
          <a:xfrm>
            <a:off x="7281023" y="2451150"/>
            <a:ext cx="7368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NOV</a:t>
            </a:r>
            <a:endParaRPr sz="1000">
              <a:solidFill>
                <a:schemeClr val="lt1"/>
              </a:solidFill>
              <a:latin typeface="Quicksand"/>
              <a:ea typeface="Quicksand"/>
              <a:cs typeface="Quicksand"/>
              <a:sym typeface="Quicksand"/>
            </a:endParaRPr>
          </a:p>
        </p:txBody>
      </p:sp>
      <p:sp>
        <p:nvSpPr>
          <p:cNvPr id="368" name="Google Shape;368;p38"/>
          <p:cNvSpPr/>
          <p:nvPr/>
        </p:nvSpPr>
        <p:spPr>
          <a:xfrm>
            <a:off x="6690011" y="2451150"/>
            <a:ext cx="7368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OCT</a:t>
            </a:r>
            <a:endParaRPr sz="1000">
              <a:solidFill>
                <a:schemeClr val="lt1"/>
              </a:solidFill>
              <a:latin typeface="Quicksand"/>
              <a:ea typeface="Quicksand"/>
              <a:cs typeface="Quicksand"/>
              <a:sym typeface="Quicksand"/>
            </a:endParaRPr>
          </a:p>
        </p:txBody>
      </p:sp>
      <p:sp>
        <p:nvSpPr>
          <p:cNvPr id="369" name="Google Shape;369;p38"/>
          <p:cNvSpPr/>
          <p:nvPr/>
        </p:nvSpPr>
        <p:spPr>
          <a:xfrm>
            <a:off x="6098999" y="2451150"/>
            <a:ext cx="7368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SEP</a:t>
            </a:r>
            <a:endParaRPr sz="1000">
              <a:solidFill>
                <a:schemeClr val="lt1"/>
              </a:solidFill>
              <a:latin typeface="Quicksand"/>
              <a:ea typeface="Quicksand"/>
              <a:cs typeface="Quicksand"/>
              <a:sym typeface="Quicksand"/>
            </a:endParaRPr>
          </a:p>
        </p:txBody>
      </p:sp>
      <p:sp>
        <p:nvSpPr>
          <p:cNvPr id="370" name="Google Shape;370;p38"/>
          <p:cNvSpPr/>
          <p:nvPr/>
        </p:nvSpPr>
        <p:spPr>
          <a:xfrm>
            <a:off x="5507987" y="2451150"/>
            <a:ext cx="7368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AUG</a:t>
            </a:r>
            <a:endParaRPr sz="1000">
              <a:solidFill>
                <a:schemeClr val="lt1"/>
              </a:solidFill>
              <a:latin typeface="Quicksand"/>
              <a:ea typeface="Quicksand"/>
              <a:cs typeface="Quicksand"/>
              <a:sym typeface="Quicksand"/>
            </a:endParaRPr>
          </a:p>
        </p:txBody>
      </p:sp>
      <p:sp>
        <p:nvSpPr>
          <p:cNvPr id="371" name="Google Shape;371;p38"/>
          <p:cNvSpPr/>
          <p:nvPr/>
        </p:nvSpPr>
        <p:spPr>
          <a:xfrm>
            <a:off x="4916975" y="2451150"/>
            <a:ext cx="7368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JUL</a:t>
            </a:r>
            <a:endParaRPr sz="1000">
              <a:solidFill>
                <a:schemeClr val="lt1"/>
              </a:solidFill>
              <a:latin typeface="Quicksand"/>
              <a:ea typeface="Quicksand"/>
              <a:cs typeface="Quicksand"/>
              <a:sym typeface="Quicksand"/>
            </a:endParaRPr>
          </a:p>
        </p:txBody>
      </p:sp>
      <p:sp>
        <p:nvSpPr>
          <p:cNvPr id="372" name="Google Shape;372;p38"/>
          <p:cNvSpPr/>
          <p:nvPr/>
        </p:nvSpPr>
        <p:spPr>
          <a:xfrm>
            <a:off x="4325963" y="2451150"/>
            <a:ext cx="7368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JUN</a:t>
            </a:r>
            <a:endParaRPr sz="1000">
              <a:solidFill>
                <a:schemeClr val="lt1"/>
              </a:solidFill>
              <a:latin typeface="Quicksand"/>
              <a:ea typeface="Quicksand"/>
              <a:cs typeface="Quicksand"/>
              <a:sym typeface="Quicksand"/>
            </a:endParaRPr>
          </a:p>
        </p:txBody>
      </p:sp>
      <p:sp>
        <p:nvSpPr>
          <p:cNvPr id="373" name="Google Shape;373;p38"/>
          <p:cNvSpPr/>
          <p:nvPr/>
        </p:nvSpPr>
        <p:spPr>
          <a:xfrm>
            <a:off x="3734951" y="2451150"/>
            <a:ext cx="7368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MAY</a:t>
            </a:r>
            <a:endParaRPr sz="1000">
              <a:solidFill>
                <a:schemeClr val="lt1"/>
              </a:solidFill>
              <a:latin typeface="Quicksand"/>
              <a:ea typeface="Quicksand"/>
              <a:cs typeface="Quicksand"/>
              <a:sym typeface="Quicksand"/>
            </a:endParaRPr>
          </a:p>
        </p:txBody>
      </p:sp>
      <p:sp>
        <p:nvSpPr>
          <p:cNvPr id="374" name="Google Shape;374;p38"/>
          <p:cNvSpPr/>
          <p:nvPr/>
        </p:nvSpPr>
        <p:spPr>
          <a:xfrm>
            <a:off x="3143939" y="2451150"/>
            <a:ext cx="7368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APR</a:t>
            </a:r>
            <a:endParaRPr sz="1000">
              <a:solidFill>
                <a:schemeClr val="lt1"/>
              </a:solidFill>
              <a:latin typeface="Quicksand"/>
              <a:ea typeface="Quicksand"/>
              <a:cs typeface="Quicksand"/>
              <a:sym typeface="Quicksand"/>
            </a:endParaRPr>
          </a:p>
        </p:txBody>
      </p:sp>
      <p:sp>
        <p:nvSpPr>
          <p:cNvPr id="375" name="Google Shape;375;p38"/>
          <p:cNvSpPr/>
          <p:nvPr/>
        </p:nvSpPr>
        <p:spPr>
          <a:xfrm>
            <a:off x="2552927" y="2451150"/>
            <a:ext cx="7368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MAR</a:t>
            </a:r>
            <a:endParaRPr sz="1000">
              <a:solidFill>
                <a:schemeClr val="lt1"/>
              </a:solidFill>
              <a:latin typeface="Quicksand"/>
              <a:ea typeface="Quicksand"/>
              <a:cs typeface="Quicksand"/>
              <a:sym typeface="Quicksand"/>
            </a:endParaRPr>
          </a:p>
        </p:txBody>
      </p:sp>
      <p:sp>
        <p:nvSpPr>
          <p:cNvPr id="376" name="Google Shape;376;p38"/>
          <p:cNvSpPr/>
          <p:nvPr/>
        </p:nvSpPr>
        <p:spPr>
          <a:xfrm>
            <a:off x="1961915" y="2451150"/>
            <a:ext cx="7368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FEB</a:t>
            </a:r>
            <a:endParaRPr sz="1000">
              <a:solidFill>
                <a:schemeClr val="lt1"/>
              </a:solidFill>
              <a:latin typeface="Quicksand"/>
              <a:ea typeface="Quicksand"/>
              <a:cs typeface="Quicksand"/>
              <a:sym typeface="Quicksand"/>
            </a:endParaRPr>
          </a:p>
        </p:txBody>
      </p:sp>
      <p:sp>
        <p:nvSpPr>
          <p:cNvPr id="377" name="Google Shape;377;p38"/>
          <p:cNvSpPr/>
          <p:nvPr/>
        </p:nvSpPr>
        <p:spPr>
          <a:xfrm>
            <a:off x="1370903" y="2451150"/>
            <a:ext cx="7368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icksand"/>
                <a:ea typeface="Quicksand"/>
                <a:cs typeface="Quicksand"/>
                <a:sym typeface="Quicksand"/>
              </a:rPr>
              <a:t>JAN</a:t>
            </a:r>
            <a:endParaRPr sz="1000">
              <a:solidFill>
                <a:schemeClr val="lt1"/>
              </a:solidFill>
              <a:latin typeface="Quicksand"/>
              <a:ea typeface="Quicksand"/>
              <a:cs typeface="Quicksand"/>
              <a:sym typeface="Quicksand"/>
            </a:endParaRPr>
          </a:p>
        </p:txBody>
      </p:sp>
      <p:sp>
        <p:nvSpPr>
          <p:cNvPr id="378" name="Google Shape;378;p38"/>
          <p:cNvSpPr/>
          <p:nvPr/>
        </p:nvSpPr>
        <p:spPr>
          <a:xfrm>
            <a:off x="946250" y="2451150"/>
            <a:ext cx="5706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9" name="Google Shape;379;p38"/>
          <p:cNvCxnSpPr/>
          <p:nvPr/>
        </p:nvCxnSpPr>
        <p:spPr>
          <a:xfrm rot="10800000">
            <a:off x="1634711"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80" name="Google Shape;380;p38"/>
          <p:cNvSpPr txBox="1"/>
          <p:nvPr/>
        </p:nvSpPr>
        <p:spPr>
          <a:xfrm>
            <a:off x="1597982"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Blue is the colour of the clear sky and the deep sea</a:t>
            </a:r>
            <a:endParaRPr sz="800">
              <a:solidFill>
                <a:schemeClr val="accent5"/>
              </a:solidFill>
              <a:latin typeface="Quicksand"/>
              <a:ea typeface="Quicksand"/>
              <a:cs typeface="Quicksand"/>
              <a:sym typeface="Quicksand"/>
            </a:endParaRPr>
          </a:p>
        </p:txBody>
      </p:sp>
      <p:cxnSp>
        <p:nvCxnSpPr>
          <p:cNvPr id="381" name="Google Shape;381;p38"/>
          <p:cNvCxnSpPr/>
          <p:nvPr/>
        </p:nvCxnSpPr>
        <p:spPr>
          <a:xfrm rot="10800000">
            <a:off x="2817690"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82" name="Google Shape;382;p38"/>
          <p:cNvSpPr txBox="1"/>
          <p:nvPr/>
        </p:nvSpPr>
        <p:spPr>
          <a:xfrm>
            <a:off x="2782310"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Red is the colour of danger and courage</a:t>
            </a:r>
            <a:endParaRPr sz="800">
              <a:solidFill>
                <a:schemeClr val="accent5"/>
              </a:solidFill>
              <a:latin typeface="Quicksand"/>
              <a:ea typeface="Quicksand"/>
              <a:cs typeface="Quicksand"/>
              <a:sym typeface="Quicksand"/>
            </a:endParaRPr>
          </a:p>
        </p:txBody>
      </p:sp>
      <p:cxnSp>
        <p:nvCxnSpPr>
          <p:cNvPr id="383" name="Google Shape;383;p38"/>
          <p:cNvCxnSpPr/>
          <p:nvPr/>
        </p:nvCxnSpPr>
        <p:spPr>
          <a:xfrm rot="10800000">
            <a:off x="4000670"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84" name="Google Shape;384;p38"/>
          <p:cNvSpPr txBox="1"/>
          <p:nvPr/>
        </p:nvSpPr>
        <p:spPr>
          <a:xfrm>
            <a:off x="3966638"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Black is the color of ebony and of outer space</a:t>
            </a:r>
            <a:endParaRPr sz="800">
              <a:solidFill>
                <a:schemeClr val="accent5"/>
              </a:solidFill>
              <a:latin typeface="Quicksand"/>
              <a:ea typeface="Quicksand"/>
              <a:cs typeface="Quicksand"/>
              <a:sym typeface="Quicksand"/>
            </a:endParaRPr>
          </a:p>
        </p:txBody>
      </p:sp>
      <p:cxnSp>
        <p:nvCxnSpPr>
          <p:cNvPr id="385" name="Google Shape;385;p38"/>
          <p:cNvCxnSpPr/>
          <p:nvPr/>
        </p:nvCxnSpPr>
        <p:spPr>
          <a:xfrm rot="10800000">
            <a:off x="5183649"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86" name="Google Shape;386;p38"/>
          <p:cNvSpPr txBox="1"/>
          <p:nvPr/>
        </p:nvSpPr>
        <p:spPr>
          <a:xfrm>
            <a:off x="5150967"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Yellow is the color of gold, butter and ripe lemons</a:t>
            </a:r>
            <a:endParaRPr sz="800">
              <a:solidFill>
                <a:schemeClr val="accent5"/>
              </a:solidFill>
              <a:latin typeface="Quicksand"/>
              <a:ea typeface="Quicksand"/>
              <a:cs typeface="Quicksand"/>
              <a:sym typeface="Quicksand"/>
            </a:endParaRPr>
          </a:p>
        </p:txBody>
      </p:sp>
      <p:cxnSp>
        <p:nvCxnSpPr>
          <p:cNvPr id="387" name="Google Shape;387;p38"/>
          <p:cNvCxnSpPr/>
          <p:nvPr/>
        </p:nvCxnSpPr>
        <p:spPr>
          <a:xfrm rot="10800000">
            <a:off x="636662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88" name="Google Shape;388;p38"/>
          <p:cNvSpPr txBox="1"/>
          <p:nvPr/>
        </p:nvSpPr>
        <p:spPr>
          <a:xfrm>
            <a:off x="6335295"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White is the color of milk and fresh snow</a:t>
            </a:r>
            <a:endParaRPr sz="800">
              <a:solidFill>
                <a:schemeClr val="accent5"/>
              </a:solidFill>
              <a:latin typeface="Quicksand"/>
              <a:ea typeface="Quicksand"/>
              <a:cs typeface="Quicksand"/>
              <a:sym typeface="Quicksand"/>
            </a:endParaRPr>
          </a:p>
        </p:txBody>
      </p:sp>
      <p:cxnSp>
        <p:nvCxnSpPr>
          <p:cNvPr id="389" name="Google Shape;389;p38"/>
          <p:cNvCxnSpPr/>
          <p:nvPr/>
        </p:nvCxnSpPr>
        <p:spPr>
          <a:xfrm rot="10800000">
            <a:off x="7549607"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390" name="Google Shape;390;p38"/>
          <p:cNvSpPr txBox="1"/>
          <p:nvPr/>
        </p:nvSpPr>
        <p:spPr>
          <a:xfrm>
            <a:off x="7519623" y="1422400"/>
            <a:ext cx="11187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Blue is the colour of the clear sky and the deep sea</a:t>
            </a:r>
            <a:endParaRPr sz="800">
              <a:solidFill>
                <a:schemeClr val="accent5"/>
              </a:solidFill>
              <a:latin typeface="Quicksand"/>
              <a:ea typeface="Quicksand"/>
              <a:cs typeface="Quicksand"/>
              <a:sym typeface="Quicksand"/>
            </a:endParaRPr>
          </a:p>
        </p:txBody>
      </p:sp>
      <p:cxnSp>
        <p:nvCxnSpPr>
          <p:cNvPr id="391" name="Google Shape;391;p38"/>
          <p:cNvCxnSpPr/>
          <p:nvPr/>
        </p:nvCxnSpPr>
        <p:spPr>
          <a:xfrm rot="10800000">
            <a:off x="2235286"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392" name="Google Shape;392;p38"/>
          <p:cNvSpPr txBox="1"/>
          <p:nvPr/>
        </p:nvSpPr>
        <p:spPr>
          <a:xfrm>
            <a:off x="2172486" y="3343350"/>
            <a:ext cx="1118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Yellow is the color of gold, butter and ripe lemons</a:t>
            </a:r>
            <a:endParaRPr sz="800">
              <a:solidFill>
                <a:schemeClr val="accent5"/>
              </a:solidFill>
              <a:latin typeface="Quicksand"/>
              <a:ea typeface="Quicksand"/>
              <a:cs typeface="Quicksand"/>
              <a:sym typeface="Quicksand"/>
            </a:endParaRPr>
          </a:p>
        </p:txBody>
      </p:sp>
      <p:cxnSp>
        <p:nvCxnSpPr>
          <p:cNvPr id="393" name="Google Shape;393;p38"/>
          <p:cNvCxnSpPr/>
          <p:nvPr/>
        </p:nvCxnSpPr>
        <p:spPr>
          <a:xfrm rot="10800000">
            <a:off x="3418265"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394" name="Google Shape;394;p38"/>
          <p:cNvSpPr txBox="1"/>
          <p:nvPr/>
        </p:nvSpPr>
        <p:spPr>
          <a:xfrm>
            <a:off x="3363668" y="3343350"/>
            <a:ext cx="1118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White is the color of milk and fresh snow</a:t>
            </a:r>
            <a:endParaRPr sz="800">
              <a:solidFill>
                <a:schemeClr val="accent5"/>
              </a:solidFill>
              <a:latin typeface="Quicksand"/>
              <a:ea typeface="Quicksand"/>
              <a:cs typeface="Quicksand"/>
              <a:sym typeface="Quicksand"/>
            </a:endParaRPr>
          </a:p>
        </p:txBody>
      </p:sp>
      <p:cxnSp>
        <p:nvCxnSpPr>
          <p:cNvPr id="395" name="Google Shape;395;p38"/>
          <p:cNvCxnSpPr/>
          <p:nvPr/>
        </p:nvCxnSpPr>
        <p:spPr>
          <a:xfrm rot="10800000">
            <a:off x="4601244"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396" name="Google Shape;396;p38"/>
          <p:cNvSpPr txBox="1"/>
          <p:nvPr/>
        </p:nvSpPr>
        <p:spPr>
          <a:xfrm>
            <a:off x="4554849" y="3343350"/>
            <a:ext cx="1118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Blue is the colour of the clear sky and the deep sea</a:t>
            </a:r>
            <a:endParaRPr sz="800">
              <a:solidFill>
                <a:schemeClr val="accent5"/>
              </a:solidFill>
              <a:latin typeface="Quicksand"/>
              <a:ea typeface="Quicksand"/>
              <a:cs typeface="Quicksand"/>
              <a:sym typeface="Quicksand"/>
            </a:endParaRPr>
          </a:p>
        </p:txBody>
      </p:sp>
      <p:cxnSp>
        <p:nvCxnSpPr>
          <p:cNvPr id="397" name="Google Shape;397;p38"/>
          <p:cNvCxnSpPr/>
          <p:nvPr/>
        </p:nvCxnSpPr>
        <p:spPr>
          <a:xfrm rot="10800000">
            <a:off x="5784223"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398" name="Google Shape;398;p38"/>
          <p:cNvSpPr txBox="1"/>
          <p:nvPr/>
        </p:nvSpPr>
        <p:spPr>
          <a:xfrm>
            <a:off x="5746030" y="3343350"/>
            <a:ext cx="1118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Red is the colour of danger and courage</a:t>
            </a:r>
            <a:endParaRPr sz="800">
              <a:solidFill>
                <a:schemeClr val="accent5"/>
              </a:solidFill>
              <a:latin typeface="Quicksand"/>
              <a:ea typeface="Quicksand"/>
              <a:cs typeface="Quicksand"/>
              <a:sym typeface="Quicksand"/>
            </a:endParaRPr>
          </a:p>
        </p:txBody>
      </p:sp>
      <p:cxnSp>
        <p:nvCxnSpPr>
          <p:cNvPr id="399" name="Google Shape;399;p38"/>
          <p:cNvCxnSpPr/>
          <p:nvPr/>
        </p:nvCxnSpPr>
        <p:spPr>
          <a:xfrm rot="10800000">
            <a:off x="696720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00" name="Google Shape;400;p38"/>
          <p:cNvSpPr txBox="1"/>
          <p:nvPr/>
        </p:nvSpPr>
        <p:spPr>
          <a:xfrm>
            <a:off x="6937212" y="3343350"/>
            <a:ext cx="1118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Black is the color of ebony and of outer space</a:t>
            </a:r>
            <a:endParaRPr sz="800">
              <a:solidFill>
                <a:schemeClr val="accent5"/>
              </a:solidFill>
              <a:latin typeface="Quicksand"/>
              <a:ea typeface="Quicksand"/>
              <a:cs typeface="Quicksand"/>
              <a:sym typeface="Quicksand"/>
            </a:endParaRPr>
          </a:p>
        </p:txBody>
      </p:sp>
      <p:cxnSp>
        <p:nvCxnSpPr>
          <p:cNvPr id="401" name="Google Shape;401;p38"/>
          <p:cNvCxnSpPr/>
          <p:nvPr/>
        </p:nvCxnSpPr>
        <p:spPr>
          <a:xfrm rot="10800000">
            <a:off x="8150181"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02" name="Google Shape;402;p38"/>
          <p:cNvSpPr txBox="1"/>
          <p:nvPr/>
        </p:nvSpPr>
        <p:spPr>
          <a:xfrm>
            <a:off x="8116347" y="3343350"/>
            <a:ext cx="92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800">
                <a:solidFill>
                  <a:schemeClr val="accent5"/>
                </a:solidFill>
                <a:latin typeface="Quicksand"/>
                <a:ea typeface="Quicksand"/>
                <a:cs typeface="Quicksand"/>
                <a:sym typeface="Quicksand"/>
              </a:rPr>
              <a:t>Yellow is the color of gold, butter and ripe lemons</a:t>
            </a:r>
            <a:endParaRPr sz="800">
              <a:solidFill>
                <a:schemeClr val="accent5"/>
              </a:solidFill>
              <a:latin typeface="Quicksand"/>
              <a:ea typeface="Quicksand"/>
              <a:cs typeface="Quicksand"/>
              <a:sym typeface="Quicksan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408" name="Google Shape;408;p3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
        <p:nvSpPr>
          <p:cNvPr id="409" name="Google Shape;409;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1" name="Google Shape;411;p39"/>
          <p:cNvGrpSpPr/>
          <p:nvPr/>
        </p:nvGrpSpPr>
        <p:grpSpPr>
          <a:xfrm>
            <a:off x="1786339" y="1703401"/>
            <a:ext cx="473400" cy="473400"/>
            <a:chOff x="1786339" y="1703401"/>
            <a:chExt cx="473400" cy="473400"/>
          </a:xfrm>
        </p:grpSpPr>
        <p:sp>
          <p:nvSpPr>
            <p:cNvPr id="412" name="Google Shape;412;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1</a:t>
              </a:r>
              <a:endParaRPr sz="600">
                <a:solidFill>
                  <a:schemeClr val="dk2"/>
                </a:solidFill>
                <a:latin typeface="Quicksand"/>
                <a:ea typeface="Quicksand"/>
                <a:cs typeface="Quicksand"/>
                <a:sym typeface="Quicksand"/>
              </a:endParaRPr>
            </a:p>
          </p:txBody>
        </p:sp>
      </p:grpSp>
      <p:grpSp>
        <p:nvGrpSpPr>
          <p:cNvPr id="414" name="Google Shape;414;p39"/>
          <p:cNvGrpSpPr/>
          <p:nvPr/>
        </p:nvGrpSpPr>
        <p:grpSpPr>
          <a:xfrm>
            <a:off x="3814414" y="1703401"/>
            <a:ext cx="473400" cy="473400"/>
            <a:chOff x="3814414" y="1703401"/>
            <a:chExt cx="473400" cy="473400"/>
          </a:xfrm>
        </p:grpSpPr>
        <p:sp>
          <p:nvSpPr>
            <p:cNvPr id="415" name="Google Shape;415;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3</a:t>
              </a:r>
              <a:endParaRPr sz="600">
                <a:solidFill>
                  <a:schemeClr val="dk2"/>
                </a:solidFill>
                <a:latin typeface="Quicksand"/>
                <a:ea typeface="Quicksand"/>
                <a:cs typeface="Quicksand"/>
                <a:sym typeface="Quicksand"/>
              </a:endParaRPr>
            </a:p>
          </p:txBody>
        </p:sp>
      </p:grpSp>
      <p:grpSp>
        <p:nvGrpSpPr>
          <p:cNvPr id="417" name="Google Shape;417;p39"/>
          <p:cNvGrpSpPr/>
          <p:nvPr/>
        </p:nvGrpSpPr>
        <p:grpSpPr>
          <a:xfrm>
            <a:off x="5842489" y="1703401"/>
            <a:ext cx="473400" cy="473400"/>
            <a:chOff x="5842489" y="1703401"/>
            <a:chExt cx="473400" cy="473400"/>
          </a:xfrm>
        </p:grpSpPr>
        <p:sp>
          <p:nvSpPr>
            <p:cNvPr id="418" name="Google Shape;418;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5</a:t>
              </a:r>
              <a:endParaRPr sz="600">
                <a:solidFill>
                  <a:schemeClr val="dk2"/>
                </a:solidFill>
                <a:latin typeface="Quicksand"/>
                <a:ea typeface="Quicksand"/>
                <a:cs typeface="Quicksand"/>
                <a:sym typeface="Quicksand"/>
              </a:endParaRPr>
            </a:p>
          </p:txBody>
        </p:sp>
      </p:grpSp>
      <p:grpSp>
        <p:nvGrpSpPr>
          <p:cNvPr id="420" name="Google Shape;420;p39"/>
          <p:cNvGrpSpPr/>
          <p:nvPr/>
        </p:nvGrpSpPr>
        <p:grpSpPr>
          <a:xfrm>
            <a:off x="6880814" y="3576300"/>
            <a:ext cx="473400" cy="473400"/>
            <a:chOff x="6880814" y="3576300"/>
            <a:chExt cx="473400" cy="473400"/>
          </a:xfrm>
        </p:grpSpPr>
        <p:sp>
          <p:nvSpPr>
            <p:cNvPr id="421" name="Google Shape;421;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6</a:t>
              </a:r>
              <a:endParaRPr sz="600">
                <a:solidFill>
                  <a:schemeClr val="dk2"/>
                </a:solidFill>
                <a:latin typeface="Quicksand"/>
                <a:ea typeface="Quicksand"/>
                <a:cs typeface="Quicksand"/>
                <a:sym typeface="Quicksand"/>
              </a:endParaRPr>
            </a:p>
          </p:txBody>
        </p:sp>
      </p:grpSp>
      <p:grpSp>
        <p:nvGrpSpPr>
          <p:cNvPr id="423" name="Google Shape;423;p39"/>
          <p:cNvGrpSpPr/>
          <p:nvPr/>
        </p:nvGrpSpPr>
        <p:grpSpPr>
          <a:xfrm>
            <a:off x="4852739" y="3576300"/>
            <a:ext cx="473400" cy="473400"/>
            <a:chOff x="4852739" y="3576300"/>
            <a:chExt cx="473400" cy="473400"/>
          </a:xfrm>
        </p:grpSpPr>
        <p:sp>
          <p:nvSpPr>
            <p:cNvPr id="424" name="Google Shape;424;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4</a:t>
              </a:r>
              <a:endParaRPr sz="600">
                <a:solidFill>
                  <a:schemeClr val="dk2"/>
                </a:solidFill>
                <a:latin typeface="Quicksand"/>
                <a:ea typeface="Quicksand"/>
                <a:cs typeface="Quicksand"/>
                <a:sym typeface="Quicksand"/>
              </a:endParaRPr>
            </a:p>
          </p:txBody>
        </p:sp>
      </p:grpSp>
      <p:grpSp>
        <p:nvGrpSpPr>
          <p:cNvPr id="426" name="Google Shape;426;p39"/>
          <p:cNvGrpSpPr/>
          <p:nvPr/>
        </p:nvGrpSpPr>
        <p:grpSpPr>
          <a:xfrm>
            <a:off x="2824664" y="3576300"/>
            <a:ext cx="473400" cy="473400"/>
            <a:chOff x="2824664" y="3576300"/>
            <a:chExt cx="473400" cy="473400"/>
          </a:xfrm>
        </p:grpSpPr>
        <p:sp>
          <p:nvSpPr>
            <p:cNvPr id="427" name="Google Shape;427;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Quicksand"/>
                  <a:ea typeface="Quicksand"/>
                  <a:cs typeface="Quicksand"/>
                  <a:sym typeface="Quicksand"/>
                </a:rPr>
                <a:t>2</a:t>
              </a:r>
              <a:endParaRPr sz="600">
                <a:solidFill>
                  <a:schemeClr val="dk2"/>
                </a:solidFill>
                <a:latin typeface="Quicksand"/>
                <a:ea typeface="Quicksand"/>
                <a:cs typeface="Quicksand"/>
                <a:sym typeface="Quicksand"/>
              </a:endParaRPr>
            </a:p>
          </p:txBody>
        </p:sp>
      </p:grpSp>
      <p:sp>
        <p:nvSpPr>
          <p:cNvPr id="429" name="Google Shape;429;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sz="900">
              <a:solidFill>
                <a:schemeClr val="accent5"/>
              </a:solidFill>
              <a:latin typeface="Quicksand"/>
              <a:ea typeface="Quicksand"/>
              <a:cs typeface="Quicksand"/>
              <a:sym typeface="Quicksand"/>
            </a:endParaRPr>
          </a:p>
        </p:txBody>
      </p:sp>
      <p:sp>
        <p:nvSpPr>
          <p:cNvPr id="430" name="Google Shape;430;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Red is the colour of danger and courage</a:t>
            </a:r>
            <a:endParaRPr sz="900">
              <a:solidFill>
                <a:schemeClr val="accent5"/>
              </a:solidFill>
              <a:latin typeface="Quicksand"/>
              <a:ea typeface="Quicksand"/>
              <a:cs typeface="Quicksand"/>
              <a:sym typeface="Quicksand"/>
            </a:endParaRPr>
          </a:p>
        </p:txBody>
      </p:sp>
      <p:sp>
        <p:nvSpPr>
          <p:cNvPr id="431" name="Google Shape;431;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Black is the color of ebony and of outer space</a:t>
            </a:r>
            <a:endParaRPr sz="900">
              <a:solidFill>
                <a:schemeClr val="accent5"/>
              </a:solidFill>
              <a:latin typeface="Quicksand"/>
              <a:ea typeface="Quicksand"/>
              <a:cs typeface="Quicksand"/>
              <a:sym typeface="Quicksand"/>
            </a:endParaRPr>
          </a:p>
        </p:txBody>
      </p:sp>
      <p:sp>
        <p:nvSpPr>
          <p:cNvPr id="432" name="Google Shape;432;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Yellow is the color of gold, butter and ripe lemons</a:t>
            </a:r>
            <a:endParaRPr sz="900">
              <a:solidFill>
                <a:schemeClr val="accent5"/>
              </a:solidFill>
              <a:latin typeface="Quicksand"/>
              <a:ea typeface="Quicksand"/>
              <a:cs typeface="Quicksand"/>
              <a:sym typeface="Quicksand"/>
            </a:endParaRPr>
          </a:p>
        </p:txBody>
      </p:sp>
      <p:sp>
        <p:nvSpPr>
          <p:cNvPr id="433" name="Google Shape;433;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White is the color of milk and fresh snow</a:t>
            </a:r>
            <a:endParaRPr sz="900">
              <a:solidFill>
                <a:schemeClr val="accent5"/>
              </a:solidFill>
              <a:latin typeface="Quicksand"/>
              <a:ea typeface="Quicksand"/>
              <a:cs typeface="Quicksand"/>
              <a:sym typeface="Quicksand"/>
            </a:endParaRPr>
          </a:p>
        </p:txBody>
      </p:sp>
      <p:sp>
        <p:nvSpPr>
          <p:cNvPr id="434" name="Google Shape;434;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sz="900">
              <a:solidFill>
                <a:schemeClr val="accent5"/>
              </a:solidFill>
              <a:latin typeface="Quicksand"/>
              <a:ea typeface="Quicksand"/>
              <a:cs typeface="Quicksand"/>
              <a:sym typeface="Quicksan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440" name="Google Shape;440;p4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graphicFrame>
        <p:nvGraphicFramePr>
          <p:cNvPr id="441" name="Google Shape;441;p40"/>
          <p:cNvGraphicFramePr/>
          <p:nvPr/>
        </p:nvGraphicFramePr>
        <p:xfrm>
          <a:off x="950200" y="1101481"/>
          <a:ext cx="7824925" cy="3660750"/>
        </p:xfrm>
        <a:graphic>
          <a:graphicData uri="http://schemas.openxmlformats.org/drawingml/2006/table">
            <a:tbl>
              <a:tblPr>
                <a:noFill/>
                <a:tableStyleId>{6AECE35A-EED3-427D-9D60-4F56E8162376}</a:tableStyleId>
              </a:tblPr>
              <a:tblGrid>
                <a:gridCol w="1347475">
                  <a:extLst>
                    <a:ext uri="{9D8B030D-6E8A-4147-A177-3AD203B41FA5}">
                      <a16:colId xmlns:a16="http://schemas.microsoft.com/office/drawing/2014/main" val="20000"/>
                    </a:ext>
                  </a:extLst>
                </a:gridCol>
                <a:gridCol w="462675">
                  <a:extLst>
                    <a:ext uri="{9D8B030D-6E8A-4147-A177-3AD203B41FA5}">
                      <a16:colId xmlns:a16="http://schemas.microsoft.com/office/drawing/2014/main" val="20001"/>
                    </a:ext>
                  </a:extLst>
                </a:gridCol>
                <a:gridCol w="462675">
                  <a:extLst>
                    <a:ext uri="{9D8B030D-6E8A-4147-A177-3AD203B41FA5}">
                      <a16:colId xmlns:a16="http://schemas.microsoft.com/office/drawing/2014/main" val="20002"/>
                    </a:ext>
                  </a:extLst>
                </a:gridCol>
                <a:gridCol w="462675">
                  <a:extLst>
                    <a:ext uri="{9D8B030D-6E8A-4147-A177-3AD203B41FA5}">
                      <a16:colId xmlns:a16="http://schemas.microsoft.com/office/drawing/2014/main" val="20003"/>
                    </a:ext>
                  </a:extLst>
                </a:gridCol>
                <a:gridCol w="462675">
                  <a:extLst>
                    <a:ext uri="{9D8B030D-6E8A-4147-A177-3AD203B41FA5}">
                      <a16:colId xmlns:a16="http://schemas.microsoft.com/office/drawing/2014/main" val="20004"/>
                    </a:ext>
                  </a:extLst>
                </a:gridCol>
                <a:gridCol w="462675">
                  <a:extLst>
                    <a:ext uri="{9D8B030D-6E8A-4147-A177-3AD203B41FA5}">
                      <a16:colId xmlns:a16="http://schemas.microsoft.com/office/drawing/2014/main" val="20005"/>
                    </a:ext>
                  </a:extLst>
                </a:gridCol>
                <a:gridCol w="462675">
                  <a:extLst>
                    <a:ext uri="{9D8B030D-6E8A-4147-A177-3AD203B41FA5}">
                      <a16:colId xmlns:a16="http://schemas.microsoft.com/office/drawing/2014/main" val="20006"/>
                    </a:ext>
                  </a:extLst>
                </a:gridCol>
                <a:gridCol w="462675">
                  <a:extLst>
                    <a:ext uri="{9D8B030D-6E8A-4147-A177-3AD203B41FA5}">
                      <a16:colId xmlns:a16="http://schemas.microsoft.com/office/drawing/2014/main" val="20007"/>
                    </a:ext>
                  </a:extLst>
                </a:gridCol>
                <a:gridCol w="462675">
                  <a:extLst>
                    <a:ext uri="{9D8B030D-6E8A-4147-A177-3AD203B41FA5}">
                      <a16:colId xmlns:a16="http://schemas.microsoft.com/office/drawing/2014/main" val="20008"/>
                    </a:ext>
                  </a:extLst>
                </a:gridCol>
                <a:gridCol w="462675">
                  <a:extLst>
                    <a:ext uri="{9D8B030D-6E8A-4147-A177-3AD203B41FA5}">
                      <a16:colId xmlns:a16="http://schemas.microsoft.com/office/drawing/2014/main" val="20009"/>
                    </a:ext>
                  </a:extLst>
                </a:gridCol>
                <a:gridCol w="462675">
                  <a:extLst>
                    <a:ext uri="{9D8B030D-6E8A-4147-A177-3AD203B41FA5}">
                      <a16:colId xmlns:a16="http://schemas.microsoft.com/office/drawing/2014/main" val="20010"/>
                    </a:ext>
                  </a:extLst>
                </a:gridCol>
                <a:gridCol w="462675">
                  <a:extLst>
                    <a:ext uri="{9D8B030D-6E8A-4147-A177-3AD203B41FA5}">
                      <a16:colId xmlns:a16="http://schemas.microsoft.com/office/drawing/2014/main" val="20011"/>
                    </a:ext>
                  </a:extLst>
                </a:gridCol>
                <a:gridCol w="462675">
                  <a:extLst>
                    <a:ext uri="{9D8B030D-6E8A-4147-A177-3AD203B41FA5}">
                      <a16:colId xmlns:a16="http://schemas.microsoft.com/office/drawing/2014/main" val="20012"/>
                    </a:ext>
                  </a:extLst>
                </a:gridCol>
                <a:gridCol w="462675">
                  <a:extLst>
                    <a:ext uri="{9D8B030D-6E8A-4147-A177-3AD203B41FA5}">
                      <a16:colId xmlns:a16="http://schemas.microsoft.com/office/drawing/2014/main" val="20013"/>
                    </a:ext>
                  </a:extLst>
                </a:gridCol>
                <a:gridCol w="462675">
                  <a:extLst>
                    <a:ext uri="{9D8B030D-6E8A-4147-A177-3AD203B41FA5}">
                      <a16:colId xmlns:a16="http://schemas.microsoft.com/office/drawing/2014/main" val="20014"/>
                    </a:ext>
                  </a:extLst>
                </a:gridCol>
              </a:tblGrid>
              <a:tr h="366075">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accent5">
                          <a:alpha val="0"/>
                        </a:scheme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Quicksand"/>
                          <a:ea typeface="Quicksand"/>
                          <a:cs typeface="Quicksand"/>
                          <a:sym typeface="Quicksand"/>
                        </a:rPr>
                        <a:t>Week 1</a:t>
                      </a:r>
                      <a:endParaRPr sz="800" b="1">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Quicksand"/>
                          <a:ea typeface="Quicksand"/>
                          <a:cs typeface="Quicksand"/>
                          <a:sym typeface="Quicksand"/>
                        </a:rPr>
                        <a:t>Week 2</a:t>
                      </a:r>
                      <a:endParaRPr sz="800" b="1">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6075">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alpha val="0"/>
                        </a:schemeClr>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2</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3</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4</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5</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6</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7</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8</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9</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10</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11</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12</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13</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14</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6075">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Task 1</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2</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3</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4</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5</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a:t>
                      </a: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6"/>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6</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dk2"/>
                    </a:solidFill>
                  </a:tcPr>
                </a:tc>
                <a:extLst>
                  <a:ext uri="{0D108BD9-81ED-4DB2-BD59-A6C34878D82A}">
                    <a16:rowId xmlns:a16="http://schemas.microsoft.com/office/drawing/2014/main" val="10007"/>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7</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66075">
                <a:tc>
                  <a:txBody>
                    <a:bodyPr/>
                    <a:lstStyle/>
                    <a:p>
                      <a:pPr marL="0" lvl="0" indent="0" algn="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 8</a:t>
                      </a:r>
                      <a:endParaRPr sz="800">
                        <a:solidFill>
                          <a:schemeClr val="lt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45700" marB="4570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447" name="Google Shape;447;p4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
        <p:nvSpPr>
          <p:cNvPr id="448" name="Google Shape;448;p41"/>
          <p:cNvSpPr/>
          <p:nvPr/>
        </p:nvSpPr>
        <p:spPr>
          <a:xfrm>
            <a:off x="939475" y="1363400"/>
            <a:ext cx="3886500" cy="1584600"/>
          </a:xfrm>
          <a:prstGeom prst="rect">
            <a:avLst/>
          </a:prstGeom>
          <a:solidFill>
            <a:schemeClr val="dk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2"/>
                </a:solidFill>
                <a:latin typeface="Quicksand"/>
                <a:ea typeface="Quicksand"/>
                <a:cs typeface="Quicksand"/>
                <a:sym typeface="Quicksand"/>
              </a:rPr>
              <a:t>STRENGTHS</a:t>
            </a:r>
            <a:endParaRPr b="1">
              <a:solidFill>
                <a:schemeClr val="lt2"/>
              </a:solidFill>
              <a:latin typeface="Quicksand"/>
              <a:ea typeface="Quicksand"/>
              <a:cs typeface="Quicksand"/>
              <a:sym typeface="Quicksand"/>
            </a:endParaRPr>
          </a:p>
          <a:p>
            <a:pPr marL="0" lvl="0" indent="0" algn="l" rtl="0">
              <a:spcBef>
                <a:spcPts val="600"/>
              </a:spcBef>
              <a:spcAft>
                <a:spcPts val="600"/>
              </a:spcAft>
              <a:buNone/>
            </a:pPr>
            <a:r>
              <a:rPr lang="en">
                <a:solidFill>
                  <a:schemeClr val="lt2"/>
                </a:solidFill>
                <a:latin typeface="Quicksand"/>
                <a:ea typeface="Quicksand"/>
                <a:cs typeface="Quicksand"/>
                <a:sym typeface="Quicksand"/>
              </a:rPr>
              <a:t>Blue is the colour of the clear sky and the deep sea</a:t>
            </a:r>
            <a:endParaRPr>
              <a:solidFill>
                <a:schemeClr val="lt2"/>
              </a:solidFill>
              <a:latin typeface="Quicksand"/>
              <a:ea typeface="Quicksand"/>
              <a:cs typeface="Quicksand"/>
              <a:sym typeface="Quicksand"/>
            </a:endParaRPr>
          </a:p>
        </p:txBody>
      </p:sp>
      <p:sp>
        <p:nvSpPr>
          <p:cNvPr id="449" name="Google Shape;449;p41"/>
          <p:cNvSpPr/>
          <p:nvPr/>
        </p:nvSpPr>
        <p:spPr>
          <a:xfrm>
            <a:off x="4986812" y="1363400"/>
            <a:ext cx="3886500" cy="1584600"/>
          </a:xfrm>
          <a:prstGeom prst="rect">
            <a:avLst/>
          </a:prstGeom>
          <a:solidFill>
            <a:schemeClr val="dk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2"/>
                </a:solidFill>
                <a:latin typeface="Quicksand"/>
                <a:ea typeface="Quicksand"/>
                <a:cs typeface="Quicksand"/>
                <a:sym typeface="Quicksand"/>
              </a:rPr>
              <a:t>WEAKNESSES</a:t>
            </a:r>
            <a:endParaRPr b="1">
              <a:solidFill>
                <a:schemeClr val="lt2"/>
              </a:solidFill>
              <a:latin typeface="Quicksand"/>
              <a:ea typeface="Quicksand"/>
              <a:cs typeface="Quicksand"/>
              <a:sym typeface="Quicksand"/>
            </a:endParaRPr>
          </a:p>
          <a:p>
            <a:pPr marL="0" lvl="0" indent="0" algn="r" rtl="0">
              <a:spcBef>
                <a:spcPts val="600"/>
              </a:spcBef>
              <a:spcAft>
                <a:spcPts val="600"/>
              </a:spcAft>
              <a:buNone/>
            </a:pPr>
            <a:r>
              <a:rPr lang="en">
                <a:solidFill>
                  <a:schemeClr val="lt2"/>
                </a:solidFill>
                <a:latin typeface="Quicksand"/>
                <a:ea typeface="Quicksand"/>
                <a:cs typeface="Quicksand"/>
                <a:sym typeface="Quicksand"/>
              </a:rPr>
              <a:t>Yellow is the color of gold, butter and ripe lemons</a:t>
            </a:r>
            <a:endParaRPr>
              <a:solidFill>
                <a:schemeClr val="lt2"/>
              </a:solidFill>
              <a:latin typeface="Quicksand"/>
              <a:ea typeface="Quicksand"/>
              <a:cs typeface="Quicksand"/>
              <a:sym typeface="Quicksand"/>
            </a:endParaRPr>
          </a:p>
        </p:txBody>
      </p:sp>
      <p:sp>
        <p:nvSpPr>
          <p:cNvPr id="450" name="Google Shape;450;p41"/>
          <p:cNvSpPr/>
          <p:nvPr/>
        </p:nvSpPr>
        <p:spPr>
          <a:xfrm>
            <a:off x="939475" y="3121900"/>
            <a:ext cx="3886500" cy="1584600"/>
          </a:xfrm>
          <a:prstGeom prst="rect">
            <a:avLst/>
          </a:prstGeom>
          <a:solidFill>
            <a:schemeClr val="dk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2"/>
              </a:solidFill>
              <a:latin typeface="Quicksand"/>
              <a:ea typeface="Quicksand"/>
              <a:cs typeface="Quicksand"/>
              <a:sym typeface="Quicksand"/>
            </a:endParaRPr>
          </a:p>
          <a:p>
            <a:pPr marL="0" lvl="0" indent="0" algn="l" rtl="0">
              <a:spcBef>
                <a:spcPts val="600"/>
              </a:spcBef>
              <a:spcAft>
                <a:spcPts val="0"/>
              </a:spcAft>
              <a:buClr>
                <a:schemeClr val="dk1"/>
              </a:buClr>
              <a:buSzPts val="1100"/>
              <a:buFont typeface="Arial"/>
              <a:buNone/>
            </a:pPr>
            <a:r>
              <a:rPr lang="en">
                <a:solidFill>
                  <a:schemeClr val="lt2"/>
                </a:solidFill>
                <a:latin typeface="Quicksand"/>
                <a:ea typeface="Quicksand"/>
                <a:cs typeface="Quicksand"/>
                <a:sym typeface="Quicksand"/>
              </a:rPr>
              <a:t>Black is the color of ebony and of outer space</a:t>
            </a:r>
            <a:endParaRPr>
              <a:solidFill>
                <a:schemeClr val="lt2"/>
              </a:solidFill>
              <a:latin typeface="Quicksand"/>
              <a:ea typeface="Quicksand"/>
              <a:cs typeface="Quicksand"/>
              <a:sym typeface="Quicksand"/>
            </a:endParaRPr>
          </a:p>
          <a:p>
            <a:pPr marL="0" lvl="0" indent="0" algn="l" rtl="0">
              <a:spcBef>
                <a:spcPts val="600"/>
              </a:spcBef>
              <a:spcAft>
                <a:spcPts val="600"/>
              </a:spcAft>
              <a:buClr>
                <a:schemeClr val="dk1"/>
              </a:buClr>
              <a:buSzPts val="1100"/>
              <a:buFont typeface="Arial"/>
              <a:buNone/>
            </a:pPr>
            <a:r>
              <a:rPr lang="en" b="1">
                <a:solidFill>
                  <a:schemeClr val="lt2"/>
                </a:solidFill>
                <a:latin typeface="Quicksand"/>
                <a:ea typeface="Quicksand"/>
                <a:cs typeface="Quicksand"/>
                <a:sym typeface="Quicksand"/>
              </a:rPr>
              <a:t>OPPORTUNITIES</a:t>
            </a:r>
            <a:endParaRPr>
              <a:solidFill>
                <a:schemeClr val="lt2"/>
              </a:solidFill>
              <a:latin typeface="Quicksand"/>
              <a:ea typeface="Quicksand"/>
              <a:cs typeface="Quicksand"/>
              <a:sym typeface="Quicksand"/>
            </a:endParaRPr>
          </a:p>
        </p:txBody>
      </p:sp>
      <p:sp>
        <p:nvSpPr>
          <p:cNvPr id="451" name="Google Shape;451;p41"/>
          <p:cNvSpPr/>
          <p:nvPr/>
        </p:nvSpPr>
        <p:spPr>
          <a:xfrm>
            <a:off x="4986812" y="3121900"/>
            <a:ext cx="3886500" cy="1584600"/>
          </a:xfrm>
          <a:prstGeom prst="rect">
            <a:avLst/>
          </a:prstGeom>
          <a:solidFill>
            <a:schemeClr val="dk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2"/>
                </a:solidFill>
                <a:latin typeface="Quicksand"/>
                <a:ea typeface="Quicksand"/>
                <a:cs typeface="Quicksand"/>
                <a:sym typeface="Quicksand"/>
              </a:rPr>
              <a:t>White is the color of milk and fresh snow</a:t>
            </a:r>
            <a:endParaRPr>
              <a:solidFill>
                <a:schemeClr val="lt2"/>
              </a:solidFill>
              <a:latin typeface="Quicksand"/>
              <a:ea typeface="Quicksand"/>
              <a:cs typeface="Quicksand"/>
              <a:sym typeface="Quicksand"/>
            </a:endParaRPr>
          </a:p>
          <a:p>
            <a:pPr marL="0" lvl="0" indent="0" algn="r" rtl="0">
              <a:spcBef>
                <a:spcPts val="600"/>
              </a:spcBef>
              <a:spcAft>
                <a:spcPts val="600"/>
              </a:spcAft>
              <a:buNone/>
            </a:pPr>
            <a:r>
              <a:rPr lang="en" b="1">
                <a:solidFill>
                  <a:schemeClr val="lt2"/>
                </a:solidFill>
                <a:latin typeface="Quicksand"/>
                <a:ea typeface="Quicksand"/>
                <a:cs typeface="Quicksand"/>
                <a:sym typeface="Quicksand"/>
              </a:rPr>
              <a:t>THREATS</a:t>
            </a:r>
            <a:endParaRPr>
              <a:solidFill>
                <a:schemeClr val="lt2"/>
              </a:solidFill>
              <a:latin typeface="Quicksand"/>
              <a:ea typeface="Quicksand"/>
              <a:cs typeface="Quicksand"/>
              <a:sym typeface="Quicksand"/>
            </a:endParaRPr>
          </a:p>
        </p:txBody>
      </p:sp>
      <p:sp>
        <p:nvSpPr>
          <p:cNvPr id="452" name="Google Shape;452;p41"/>
          <p:cNvSpPr/>
          <p:nvPr/>
        </p:nvSpPr>
        <p:spPr>
          <a:xfrm>
            <a:off x="3616807"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rot="5400000">
            <a:off x="3784302"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rot="10800000">
            <a:off x="3784302"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rot="-5400000">
            <a:off x="3616807"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4173282" y="2242577"/>
            <a:ext cx="319306" cy="444672"/>
          </a:xfrm>
          <a:prstGeom prst="rect">
            <a:avLst/>
          </a:prstGeom>
        </p:spPr>
        <p:txBody>
          <a:bodyPr>
            <a:prstTxWarp prst="textPlain">
              <a:avLst/>
            </a:prstTxWarp>
          </a:bodyPr>
          <a:lstStyle/>
          <a:p>
            <a:pPr lvl="0" algn="ctr"/>
            <a:r>
              <a:rPr b="1" i="0">
                <a:ln>
                  <a:noFill/>
                </a:ln>
                <a:solidFill>
                  <a:schemeClr val="lt1"/>
                </a:solidFill>
                <a:latin typeface="Quicksand"/>
              </a:rPr>
              <a:t>S</a:t>
            </a:r>
          </a:p>
        </p:txBody>
      </p:sp>
      <p:sp>
        <p:nvSpPr>
          <p:cNvPr id="457" name="Google Shape;457;p41"/>
          <p:cNvSpPr/>
          <p:nvPr/>
        </p:nvSpPr>
        <p:spPr>
          <a:xfrm>
            <a:off x="5182144" y="2250297"/>
            <a:ext cx="562645" cy="434173"/>
          </a:xfrm>
          <a:prstGeom prst="rect">
            <a:avLst/>
          </a:prstGeom>
        </p:spPr>
        <p:txBody>
          <a:bodyPr>
            <a:prstTxWarp prst="textPlain">
              <a:avLst/>
            </a:prstTxWarp>
          </a:bodyPr>
          <a:lstStyle/>
          <a:p>
            <a:pPr lvl="0" algn="ctr"/>
            <a:r>
              <a:rPr b="1" i="0">
                <a:ln>
                  <a:noFill/>
                </a:ln>
                <a:solidFill>
                  <a:schemeClr val="lt1"/>
                </a:solidFill>
                <a:latin typeface="Quicksand"/>
              </a:rPr>
              <a:t>W</a:t>
            </a:r>
          </a:p>
        </p:txBody>
      </p:sp>
      <p:sp>
        <p:nvSpPr>
          <p:cNvPr id="458" name="Google Shape;458;p41"/>
          <p:cNvSpPr/>
          <p:nvPr/>
        </p:nvSpPr>
        <p:spPr>
          <a:xfrm>
            <a:off x="4138696" y="3348952"/>
            <a:ext cx="419359" cy="444672"/>
          </a:xfrm>
          <a:prstGeom prst="rect">
            <a:avLst/>
          </a:prstGeom>
        </p:spPr>
        <p:txBody>
          <a:bodyPr>
            <a:prstTxWarp prst="textPlain">
              <a:avLst/>
            </a:prstTxWarp>
          </a:bodyPr>
          <a:lstStyle/>
          <a:p>
            <a:pPr lvl="0" algn="ctr"/>
            <a:r>
              <a:rPr b="1" i="0">
                <a:ln>
                  <a:noFill/>
                </a:ln>
                <a:solidFill>
                  <a:schemeClr val="lt1"/>
                </a:solidFill>
                <a:latin typeface="Quicksand"/>
              </a:rPr>
              <a:t>O</a:t>
            </a:r>
          </a:p>
        </p:txBody>
      </p:sp>
      <p:sp>
        <p:nvSpPr>
          <p:cNvPr id="459" name="Google Shape;459;p41"/>
          <p:cNvSpPr/>
          <p:nvPr/>
        </p:nvSpPr>
        <p:spPr>
          <a:xfrm>
            <a:off x="5296402" y="3356672"/>
            <a:ext cx="349569" cy="432320"/>
          </a:xfrm>
          <a:prstGeom prst="rect">
            <a:avLst/>
          </a:prstGeom>
        </p:spPr>
        <p:txBody>
          <a:bodyPr>
            <a:prstTxWarp prst="textPlain">
              <a:avLst/>
            </a:prstTxWarp>
          </a:bodyPr>
          <a:lstStyle/>
          <a:p>
            <a:pPr lvl="0" algn="ctr"/>
            <a:r>
              <a:rPr b="1" i="0">
                <a:ln>
                  <a:noFill/>
                </a:ln>
                <a:solidFill>
                  <a:schemeClr val="lt1"/>
                </a:solidFill>
                <a:latin typeface="Quicksand"/>
              </a:rPr>
              <a:t>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txBox="1">
            <a:spLocks noGrp="1"/>
          </p:cNvSpPr>
          <p:nvPr>
            <p:ph type="title" idx="4294967295"/>
          </p:nvPr>
        </p:nvSpPr>
        <p:spPr>
          <a:xfrm>
            <a:off x="943375" y="256825"/>
            <a:ext cx="7714200" cy="4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465" name="Google Shape;465;p42"/>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
        <p:nvSpPr>
          <p:cNvPr id="466" name="Google Shape;466;p42"/>
          <p:cNvSpPr txBox="1"/>
          <p:nvPr/>
        </p:nvSpPr>
        <p:spPr>
          <a:xfrm>
            <a:off x="2486264" y="674807"/>
            <a:ext cx="1542900" cy="14271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Key Activities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800" b="1">
              <a:solidFill>
                <a:schemeClr val="lt2"/>
              </a:solidFill>
              <a:latin typeface="Quicksand"/>
              <a:ea typeface="Quicksand"/>
              <a:cs typeface="Quicksand"/>
              <a:sym typeface="Quicksand"/>
            </a:endParaRPr>
          </a:p>
        </p:txBody>
      </p:sp>
      <p:sp>
        <p:nvSpPr>
          <p:cNvPr id="467" name="Google Shape;467;p42"/>
          <p:cNvSpPr txBox="1"/>
          <p:nvPr/>
        </p:nvSpPr>
        <p:spPr>
          <a:xfrm>
            <a:off x="2486264" y="2102017"/>
            <a:ext cx="1542900" cy="14271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Key Resources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68" name="Google Shape;468;p42"/>
          <p:cNvSpPr txBox="1"/>
          <p:nvPr/>
        </p:nvSpPr>
        <p:spPr>
          <a:xfrm>
            <a:off x="4029153" y="674807"/>
            <a:ext cx="1542900" cy="2854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Value Propositions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69" name="Google Shape;469;p42"/>
          <p:cNvSpPr txBox="1"/>
          <p:nvPr/>
        </p:nvSpPr>
        <p:spPr>
          <a:xfrm>
            <a:off x="5572041" y="674807"/>
            <a:ext cx="1542900" cy="14271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Customer Relationships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70" name="Google Shape;470;p42"/>
          <p:cNvSpPr txBox="1"/>
          <p:nvPr/>
        </p:nvSpPr>
        <p:spPr>
          <a:xfrm>
            <a:off x="5572041" y="2102017"/>
            <a:ext cx="1542900" cy="14271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Channels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71" name="Google Shape;471;p42"/>
          <p:cNvSpPr txBox="1"/>
          <p:nvPr/>
        </p:nvSpPr>
        <p:spPr>
          <a:xfrm>
            <a:off x="7114930" y="674807"/>
            <a:ext cx="1542900" cy="2854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Customer Segments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72" name="Google Shape;472;p42"/>
          <p:cNvSpPr txBox="1"/>
          <p:nvPr/>
        </p:nvSpPr>
        <p:spPr>
          <a:xfrm>
            <a:off x="943375" y="674807"/>
            <a:ext cx="1542900" cy="2854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Key Partners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800" b="1">
              <a:solidFill>
                <a:schemeClr val="lt2"/>
              </a:solidFill>
              <a:latin typeface="Quicksand"/>
              <a:ea typeface="Quicksand"/>
              <a:cs typeface="Quicksand"/>
              <a:sym typeface="Quicksand"/>
            </a:endParaRPr>
          </a:p>
        </p:txBody>
      </p:sp>
      <p:sp>
        <p:nvSpPr>
          <p:cNvPr id="473" name="Google Shape;473;p42"/>
          <p:cNvSpPr txBox="1"/>
          <p:nvPr/>
        </p:nvSpPr>
        <p:spPr>
          <a:xfrm>
            <a:off x="943375" y="3529228"/>
            <a:ext cx="3857100" cy="11055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Cost Structure</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74" name="Google Shape;474;p42"/>
          <p:cNvSpPr txBox="1"/>
          <p:nvPr/>
        </p:nvSpPr>
        <p:spPr>
          <a:xfrm>
            <a:off x="4800597" y="3529228"/>
            <a:ext cx="3857100" cy="11055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2"/>
                </a:solidFill>
                <a:latin typeface="Quicksand"/>
                <a:ea typeface="Quicksand"/>
                <a:cs typeface="Quicksand"/>
                <a:sym typeface="Quicksand"/>
              </a:rPr>
              <a:t>Revenue Streams</a:t>
            </a:r>
            <a:endParaRPr sz="900" b="1">
              <a:solidFill>
                <a:schemeClr val="lt2"/>
              </a:solidFill>
              <a:latin typeface="Quicksand"/>
              <a:ea typeface="Quicksand"/>
              <a:cs typeface="Quicksand"/>
              <a:sym typeface="Quicksand"/>
            </a:endParaRPr>
          </a:p>
          <a:p>
            <a:pPr marL="0" lvl="0" indent="0" algn="l" rtl="0">
              <a:spcBef>
                <a:spcPts val="400"/>
              </a:spcBef>
              <a:spcAft>
                <a:spcPts val="400"/>
              </a:spcAft>
              <a:buNone/>
            </a:pPr>
            <a:r>
              <a:rPr lang="en" sz="800">
                <a:solidFill>
                  <a:schemeClr val="lt2"/>
                </a:solidFill>
                <a:latin typeface="Quicksand"/>
                <a:ea typeface="Quicksand"/>
                <a:cs typeface="Quicksand"/>
                <a:sym typeface="Quicksand"/>
              </a:rPr>
              <a:t>Insert your content</a:t>
            </a:r>
            <a:endParaRPr sz="900" b="1">
              <a:solidFill>
                <a:schemeClr val="lt2"/>
              </a:solidFill>
              <a:latin typeface="Quicksand"/>
              <a:ea typeface="Quicksand"/>
              <a:cs typeface="Quicksand"/>
              <a:sym typeface="Quicksand"/>
            </a:endParaRPr>
          </a:p>
        </p:txBody>
      </p:sp>
      <p:sp>
        <p:nvSpPr>
          <p:cNvPr id="475" name="Google Shape;475;p42"/>
          <p:cNvSpPr/>
          <p:nvPr/>
        </p:nvSpPr>
        <p:spPr>
          <a:xfrm>
            <a:off x="4538716" y="3597281"/>
            <a:ext cx="193687" cy="192563"/>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6853603" y="743074"/>
            <a:ext cx="193131" cy="173366"/>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2232188" y="743069"/>
            <a:ext cx="185793" cy="18579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12880" y="743004"/>
            <a:ext cx="176751" cy="186349"/>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42"/>
          <p:cNvGrpSpPr/>
          <p:nvPr/>
        </p:nvGrpSpPr>
        <p:grpSpPr>
          <a:xfrm>
            <a:off x="8385810" y="3597309"/>
            <a:ext cx="203854" cy="147955"/>
            <a:chOff x="4604550" y="3714775"/>
            <a:chExt cx="439625" cy="319075"/>
          </a:xfrm>
        </p:grpSpPr>
        <p:sp>
          <p:nvSpPr>
            <p:cNvPr id="480" name="Google Shape;480;p42"/>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42"/>
          <p:cNvGrpSpPr/>
          <p:nvPr/>
        </p:nvGrpSpPr>
        <p:grpSpPr>
          <a:xfrm>
            <a:off x="5335002" y="743031"/>
            <a:ext cx="168856" cy="215157"/>
            <a:chOff x="1959600" y="4980625"/>
            <a:chExt cx="364150" cy="464000"/>
          </a:xfrm>
        </p:grpSpPr>
        <p:sp>
          <p:nvSpPr>
            <p:cNvPr id="483" name="Google Shape;483;p42"/>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2"/>
          <p:cNvGrpSpPr/>
          <p:nvPr/>
        </p:nvGrpSpPr>
        <p:grpSpPr>
          <a:xfrm>
            <a:off x="6797050" y="2170102"/>
            <a:ext cx="249598" cy="239431"/>
            <a:chOff x="5233525" y="4954450"/>
            <a:chExt cx="538275" cy="516350"/>
          </a:xfrm>
        </p:grpSpPr>
        <p:sp>
          <p:nvSpPr>
            <p:cNvPr id="491" name="Google Shape;491;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2"/>
          <p:cNvGrpSpPr/>
          <p:nvPr/>
        </p:nvGrpSpPr>
        <p:grpSpPr>
          <a:xfrm>
            <a:off x="3714197" y="2170105"/>
            <a:ext cx="254119" cy="230969"/>
            <a:chOff x="4556450" y="4963575"/>
            <a:chExt cx="548025" cy="498100"/>
          </a:xfrm>
        </p:grpSpPr>
        <p:sp>
          <p:nvSpPr>
            <p:cNvPr id="503" name="Google Shape;503;p42"/>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42"/>
          <p:cNvSpPr/>
          <p:nvPr/>
        </p:nvSpPr>
        <p:spPr>
          <a:xfrm>
            <a:off x="3757133" y="743073"/>
            <a:ext cx="203857" cy="20391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3"/>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514" name="Google Shape;514;p4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grpSp>
        <p:nvGrpSpPr>
          <p:cNvPr id="515" name="Google Shape;515;p43"/>
          <p:cNvGrpSpPr/>
          <p:nvPr/>
        </p:nvGrpSpPr>
        <p:grpSpPr>
          <a:xfrm>
            <a:off x="1312492" y="1413043"/>
            <a:ext cx="3608219" cy="3243858"/>
            <a:chOff x="855292" y="1413043"/>
            <a:chExt cx="3608219" cy="3243858"/>
          </a:xfrm>
        </p:grpSpPr>
        <p:sp>
          <p:nvSpPr>
            <p:cNvPr id="516" name="Google Shape;516;p43"/>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icksand"/>
                  <a:ea typeface="Quicksand"/>
                  <a:cs typeface="Quicksand"/>
                  <a:sym typeface="Quicksand"/>
                </a:rPr>
                <a:t>PURCHASE</a:t>
              </a:r>
              <a:endParaRPr sz="1200" b="1" i="0" u="none" strike="noStrike" cap="none">
                <a:solidFill>
                  <a:schemeClr val="lt1"/>
                </a:solidFill>
                <a:latin typeface="Quicksand"/>
                <a:ea typeface="Quicksand"/>
                <a:cs typeface="Quicksand"/>
                <a:sym typeface="Quicksand"/>
              </a:endParaRPr>
            </a:p>
          </p:txBody>
        </p:sp>
        <p:sp>
          <p:nvSpPr>
            <p:cNvPr id="517" name="Google Shape;517;p43"/>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accent5"/>
                  </a:solidFill>
                  <a:latin typeface="Quicksand"/>
                  <a:ea typeface="Quicksand"/>
                  <a:cs typeface="Quicksand"/>
                  <a:sym typeface="Quicksand"/>
                </a:rPr>
                <a:t>LOYALTY</a:t>
              </a:r>
              <a:endParaRPr sz="1200" b="1" i="0" u="none" strike="noStrike" cap="none">
                <a:solidFill>
                  <a:schemeClr val="accent5"/>
                </a:solidFill>
                <a:latin typeface="Quicksand"/>
                <a:ea typeface="Quicksand"/>
                <a:cs typeface="Quicksand"/>
                <a:sym typeface="Quicksand"/>
              </a:endParaRPr>
            </a:p>
          </p:txBody>
        </p:sp>
        <p:sp>
          <p:nvSpPr>
            <p:cNvPr id="518" name="Google Shape;518;p43"/>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icksand"/>
                  <a:ea typeface="Quicksand"/>
                  <a:cs typeface="Quicksand"/>
                  <a:sym typeface="Quicksand"/>
                </a:rPr>
                <a:t>AWARENESS</a:t>
              </a:r>
              <a:endParaRPr sz="1200" b="1" i="0" u="none" strike="noStrike" cap="none">
                <a:solidFill>
                  <a:schemeClr val="lt1"/>
                </a:solidFill>
                <a:latin typeface="Quicksand"/>
                <a:ea typeface="Quicksand"/>
                <a:cs typeface="Quicksand"/>
                <a:sym typeface="Quicksand"/>
              </a:endParaRPr>
            </a:p>
          </p:txBody>
        </p:sp>
        <p:sp>
          <p:nvSpPr>
            <p:cNvPr id="519" name="Google Shape;519;p43"/>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icksand"/>
                  <a:ea typeface="Quicksand"/>
                  <a:cs typeface="Quicksand"/>
                  <a:sym typeface="Quicksand"/>
                </a:rPr>
                <a:t>EVALUATION</a:t>
              </a:r>
              <a:endParaRPr sz="1200" b="1" i="0" u="none" strike="noStrike" cap="none">
                <a:solidFill>
                  <a:schemeClr val="lt1"/>
                </a:solidFill>
                <a:latin typeface="Quicksand"/>
                <a:ea typeface="Quicksand"/>
                <a:cs typeface="Quicksand"/>
                <a:sym typeface="Quicksand"/>
              </a:endParaRPr>
            </a:p>
          </p:txBody>
        </p:sp>
        <p:sp>
          <p:nvSpPr>
            <p:cNvPr id="520" name="Google Shape;520;p43"/>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icksand"/>
                  <a:ea typeface="Quicksand"/>
                  <a:cs typeface="Quicksand"/>
                  <a:sym typeface="Quicksand"/>
                </a:rPr>
                <a:t>DISCOVERY</a:t>
              </a:r>
              <a:endParaRPr sz="1200" b="1" i="0" u="none" strike="noStrike" cap="none">
                <a:solidFill>
                  <a:schemeClr val="lt1"/>
                </a:solidFill>
                <a:latin typeface="Quicksand"/>
                <a:ea typeface="Quicksand"/>
                <a:cs typeface="Quicksand"/>
                <a:sym typeface="Quicksand"/>
              </a:endParaRPr>
            </a:p>
          </p:txBody>
        </p:sp>
        <p:sp>
          <p:nvSpPr>
            <p:cNvPr id="521" name="Google Shape;521;p43"/>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icksand"/>
                  <a:ea typeface="Quicksand"/>
                  <a:cs typeface="Quicksand"/>
                  <a:sym typeface="Quicksand"/>
                </a:rPr>
                <a:t>INTENT</a:t>
              </a:r>
              <a:endParaRPr sz="1200" b="1" i="0" u="none" strike="noStrike" cap="none">
                <a:solidFill>
                  <a:schemeClr val="lt1"/>
                </a:solidFill>
                <a:latin typeface="Quicksand"/>
                <a:ea typeface="Quicksand"/>
                <a:cs typeface="Quicksand"/>
                <a:sym typeface="Quicksand"/>
              </a:endParaRPr>
            </a:p>
          </p:txBody>
        </p:sp>
        <p:sp>
          <p:nvSpPr>
            <p:cNvPr id="522" name="Google Shape;522;p43"/>
            <p:cNvSpPr/>
            <p:nvPr/>
          </p:nvSpPr>
          <p:spPr>
            <a:xfrm>
              <a:off x="855292" y="1413043"/>
              <a:ext cx="3602907" cy="396816"/>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Quicksand"/>
                <a:ea typeface="Quicksand"/>
                <a:cs typeface="Quicksand"/>
                <a:sym typeface="Quicksand"/>
              </a:endParaRPr>
            </a:p>
          </p:txBody>
        </p:sp>
      </p:grpSp>
      <p:cxnSp>
        <p:nvCxnSpPr>
          <p:cNvPr id="523" name="Google Shape;523;p43"/>
          <p:cNvCxnSpPr/>
          <p:nvPr/>
        </p:nvCxnSpPr>
        <p:spPr>
          <a:xfrm>
            <a:off x="48407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24" name="Google Shape;524;p43"/>
          <p:cNvSpPr txBox="1"/>
          <p:nvPr/>
        </p:nvSpPr>
        <p:spPr>
          <a:xfrm>
            <a:off x="5959250" y="1778025"/>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cxnSp>
        <p:nvCxnSpPr>
          <p:cNvPr id="525" name="Google Shape;525;p43"/>
          <p:cNvCxnSpPr/>
          <p:nvPr/>
        </p:nvCxnSpPr>
        <p:spPr>
          <a:xfrm>
            <a:off x="46850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26" name="Google Shape;526;p43"/>
          <p:cNvSpPr txBox="1"/>
          <p:nvPr/>
        </p:nvSpPr>
        <p:spPr>
          <a:xfrm>
            <a:off x="5959250" y="2259640"/>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cxnSp>
        <p:nvCxnSpPr>
          <p:cNvPr id="527" name="Google Shape;527;p43"/>
          <p:cNvCxnSpPr/>
          <p:nvPr/>
        </p:nvCxnSpPr>
        <p:spPr>
          <a:xfrm>
            <a:off x="44638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8" name="Google Shape;528;p43"/>
          <p:cNvSpPr txBox="1"/>
          <p:nvPr/>
        </p:nvSpPr>
        <p:spPr>
          <a:xfrm>
            <a:off x="5959250" y="2741255"/>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cxnSp>
        <p:nvCxnSpPr>
          <p:cNvPr id="529" name="Google Shape;529;p43"/>
          <p:cNvCxnSpPr/>
          <p:nvPr/>
        </p:nvCxnSpPr>
        <p:spPr>
          <a:xfrm>
            <a:off x="42754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30" name="Google Shape;530;p43"/>
          <p:cNvSpPr txBox="1"/>
          <p:nvPr/>
        </p:nvSpPr>
        <p:spPr>
          <a:xfrm>
            <a:off x="5959250" y="3222870"/>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cxnSp>
        <p:nvCxnSpPr>
          <p:cNvPr id="531" name="Google Shape;531;p43"/>
          <p:cNvCxnSpPr/>
          <p:nvPr/>
        </p:nvCxnSpPr>
        <p:spPr>
          <a:xfrm>
            <a:off x="40705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32" name="Google Shape;532;p43"/>
          <p:cNvSpPr txBox="1"/>
          <p:nvPr/>
        </p:nvSpPr>
        <p:spPr>
          <a:xfrm>
            <a:off x="5959250" y="3704485"/>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cxnSp>
        <p:nvCxnSpPr>
          <p:cNvPr id="533" name="Google Shape;533;p43"/>
          <p:cNvCxnSpPr/>
          <p:nvPr/>
        </p:nvCxnSpPr>
        <p:spPr>
          <a:xfrm>
            <a:off x="38575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34" name="Google Shape;534;p43"/>
          <p:cNvSpPr txBox="1"/>
          <p:nvPr/>
        </p:nvSpPr>
        <p:spPr>
          <a:xfrm>
            <a:off x="5959250" y="4186100"/>
            <a:ext cx="13986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accent5"/>
                </a:solidFill>
                <a:latin typeface="Quicksand"/>
                <a:ea typeface="Quicksand"/>
                <a:cs typeface="Quicksand"/>
                <a:sym typeface="Quicksand"/>
              </a:rPr>
              <a:t>Insert your content</a:t>
            </a:r>
            <a:endParaRPr sz="1000">
              <a:solidFill>
                <a:schemeClr val="accent5"/>
              </a:solidFill>
              <a:latin typeface="Quicksand"/>
              <a:ea typeface="Quicksand"/>
              <a:cs typeface="Quicksand"/>
              <a:sym typeface="Quicksan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4"/>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540" name="Google Shape;540;p4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pic>
        <p:nvPicPr>
          <p:cNvPr id="541" name="Google Shape;541;p44"/>
          <p:cNvPicPr preferRelativeResize="0"/>
          <p:nvPr/>
        </p:nvPicPr>
        <p:blipFill rotWithShape="1">
          <a:blip r:embed="rId3">
            <a:alphaModFix/>
          </a:blip>
          <a:srcRect l="19633" t="9820" b="9812"/>
          <a:stretch/>
        </p:blipFill>
        <p:spPr>
          <a:xfrm>
            <a:off x="1236300" y="1531375"/>
            <a:ext cx="1489200" cy="1489200"/>
          </a:xfrm>
          <a:prstGeom prst="ellipse">
            <a:avLst/>
          </a:prstGeom>
          <a:noFill/>
          <a:ln>
            <a:noFill/>
          </a:ln>
        </p:spPr>
      </p:pic>
      <p:sp>
        <p:nvSpPr>
          <p:cNvPr id="542" name="Google Shape;542;p44"/>
          <p:cNvSpPr txBox="1"/>
          <p:nvPr/>
        </p:nvSpPr>
        <p:spPr>
          <a:xfrm>
            <a:off x="1241325" y="31504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accent5"/>
                </a:solidFill>
                <a:latin typeface="Quicksand"/>
                <a:ea typeface="Quicksand"/>
                <a:cs typeface="Quicksand"/>
                <a:sym typeface="Quicksand"/>
              </a:rPr>
              <a:t>Imani Jackson</a:t>
            </a:r>
            <a:br>
              <a:rPr lang="en">
                <a:solidFill>
                  <a:schemeClr val="accent5"/>
                </a:solidFill>
                <a:latin typeface="Quicksand"/>
                <a:ea typeface="Quicksand"/>
                <a:cs typeface="Quicksand"/>
                <a:sym typeface="Quicksand"/>
              </a:rPr>
            </a:br>
            <a:r>
              <a:rPr lang="en" sz="800">
                <a:solidFill>
                  <a:schemeClr val="accent5"/>
                </a:solidFill>
                <a:latin typeface="Quicksand"/>
                <a:ea typeface="Quicksand"/>
                <a:cs typeface="Quicksand"/>
                <a:sym typeface="Quicksand"/>
              </a:rPr>
              <a:t>JOB TITLE</a:t>
            </a:r>
            <a:endParaRPr sz="800">
              <a:solidFill>
                <a:schemeClr val="accent5"/>
              </a:solidFill>
              <a:latin typeface="Quicksand"/>
              <a:ea typeface="Quicksand"/>
              <a:cs typeface="Quicksand"/>
              <a:sym typeface="Quicksand"/>
            </a:endParaRPr>
          </a:p>
          <a:p>
            <a:pPr marL="0" lvl="0" indent="0" algn="ctr" rtl="0">
              <a:spcBef>
                <a:spcPts val="40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a:solidFill>
                <a:schemeClr val="accent5"/>
              </a:solidFill>
              <a:latin typeface="Quicksand"/>
              <a:ea typeface="Quicksand"/>
              <a:cs typeface="Quicksand"/>
              <a:sym typeface="Quicksand"/>
            </a:endParaRPr>
          </a:p>
          <a:p>
            <a:pPr marL="0" lvl="0" indent="0" algn="ctr" rtl="0">
              <a:spcBef>
                <a:spcPts val="400"/>
              </a:spcBef>
              <a:spcAft>
                <a:spcPts val="400"/>
              </a:spcAft>
              <a:buNone/>
            </a:pPr>
            <a:endParaRPr>
              <a:solidFill>
                <a:schemeClr val="accent5"/>
              </a:solidFill>
              <a:latin typeface="Quicksand"/>
              <a:ea typeface="Quicksand"/>
              <a:cs typeface="Quicksand"/>
              <a:sym typeface="Quicksand"/>
            </a:endParaRPr>
          </a:p>
        </p:txBody>
      </p:sp>
      <p:pic>
        <p:nvPicPr>
          <p:cNvPr id="543" name="Google Shape;543;p44"/>
          <p:cNvPicPr preferRelativeResize="0"/>
          <p:nvPr/>
        </p:nvPicPr>
        <p:blipFill rotWithShape="1">
          <a:blip r:embed="rId4">
            <a:alphaModFix/>
          </a:blip>
          <a:srcRect/>
          <a:stretch/>
        </p:blipFill>
        <p:spPr>
          <a:xfrm>
            <a:off x="3216025" y="1531375"/>
            <a:ext cx="1489200" cy="1489200"/>
          </a:xfrm>
          <a:prstGeom prst="ellipse">
            <a:avLst/>
          </a:prstGeom>
          <a:noFill/>
          <a:ln>
            <a:noFill/>
          </a:ln>
        </p:spPr>
      </p:pic>
      <p:sp>
        <p:nvSpPr>
          <p:cNvPr id="544" name="Google Shape;544;p44"/>
          <p:cNvSpPr txBox="1"/>
          <p:nvPr/>
        </p:nvSpPr>
        <p:spPr>
          <a:xfrm>
            <a:off x="3221050" y="31504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accent5"/>
                </a:solidFill>
                <a:latin typeface="Quicksand"/>
                <a:ea typeface="Quicksand"/>
                <a:cs typeface="Quicksand"/>
                <a:sym typeface="Quicksand"/>
              </a:rPr>
              <a:t>Marcos Galán</a:t>
            </a:r>
            <a:br>
              <a:rPr lang="en">
                <a:solidFill>
                  <a:schemeClr val="accent5"/>
                </a:solidFill>
                <a:latin typeface="Quicksand"/>
                <a:ea typeface="Quicksand"/>
                <a:cs typeface="Quicksand"/>
                <a:sym typeface="Quicksand"/>
              </a:rPr>
            </a:br>
            <a:r>
              <a:rPr lang="en" sz="800">
                <a:solidFill>
                  <a:schemeClr val="accent5"/>
                </a:solidFill>
                <a:latin typeface="Quicksand"/>
                <a:ea typeface="Quicksand"/>
                <a:cs typeface="Quicksand"/>
                <a:sym typeface="Quicksand"/>
              </a:rPr>
              <a:t>JOB TITLE</a:t>
            </a:r>
            <a:endParaRPr sz="800">
              <a:solidFill>
                <a:schemeClr val="accent5"/>
              </a:solidFill>
              <a:latin typeface="Quicksand"/>
              <a:ea typeface="Quicksand"/>
              <a:cs typeface="Quicksand"/>
              <a:sym typeface="Quicksand"/>
            </a:endParaRPr>
          </a:p>
          <a:p>
            <a:pPr marL="0" lvl="0" indent="0" algn="ctr" rtl="0">
              <a:spcBef>
                <a:spcPts val="40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a:solidFill>
                <a:schemeClr val="accent5"/>
              </a:solidFill>
              <a:latin typeface="Quicksand"/>
              <a:ea typeface="Quicksand"/>
              <a:cs typeface="Quicksand"/>
              <a:sym typeface="Quicksand"/>
            </a:endParaRPr>
          </a:p>
          <a:p>
            <a:pPr marL="0" lvl="0" indent="0" algn="ctr" rtl="0">
              <a:spcBef>
                <a:spcPts val="400"/>
              </a:spcBef>
              <a:spcAft>
                <a:spcPts val="400"/>
              </a:spcAft>
              <a:buNone/>
            </a:pPr>
            <a:endParaRPr>
              <a:solidFill>
                <a:schemeClr val="accent5"/>
              </a:solidFill>
              <a:latin typeface="Quicksand"/>
              <a:ea typeface="Quicksand"/>
              <a:cs typeface="Quicksand"/>
              <a:sym typeface="Quicksand"/>
            </a:endParaRPr>
          </a:p>
        </p:txBody>
      </p:sp>
      <p:pic>
        <p:nvPicPr>
          <p:cNvPr id="545" name="Google Shape;545;p44"/>
          <p:cNvPicPr preferRelativeResize="0"/>
          <p:nvPr/>
        </p:nvPicPr>
        <p:blipFill rotWithShape="1">
          <a:blip r:embed="rId5">
            <a:alphaModFix/>
          </a:blip>
          <a:srcRect l="47271" t="22330" b="24940"/>
          <a:stretch/>
        </p:blipFill>
        <p:spPr>
          <a:xfrm>
            <a:off x="5195750" y="1531375"/>
            <a:ext cx="1489200" cy="1489200"/>
          </a:xfrm>
          <a:prstGeom prst="ellipse">
            <a:avLst/>
          </a:prstGeom>
          <a:noFill/>
          <a:ln>
            <a:noFill/>
          </a:ln>
        </p:spPr>
      </p:pic>
      <p:sp>
        <p:nvSpPr>
          <p:cNvPr id="546" name="Google Shape;546;p44"/>
          <p:cNvSpPr txBox="1"/>
          <p:nvPr/>
        </p:nvSpPr>
        <p:spPr>
          <a:xfrm>
            <a:off x="5200775" y="31504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accent5"/>
                </a:solidFill>
                <a:latin typeface="Quicksand"/>
                <a:ea typeface="Quicksand"/>
                <a:cs typeface="Quicksand"/>
                <a:sym typeface="Quicksand"/>
              </a:rPr>
              <a:t>Ixchel Valdía</a:t>
            </a:r>
            <a:br>
              <a:rPr lang="en">
                <a:solidFill>
                  <a:schemeClr val="accent5"/>
                </a:solidFill>
                <a:latin typeface="Quicksand"/>
                <a:ea typeface="Quicksand"/>
                <a:cs typeface="Quicksand"/>
                <a:sym typeface="Quicksand"/>
              </a:rPr>
            </a:br>
            <a:r>
              <a:rPr lang="en" sz="800">
                <a:solidFill>
                  <a:schemeClr val="accent5"/>
                </a:solidFill>
                <a:latin typeface="Quicksand"/>
                <a:ea typeface="Quicksand"/>
                <a:cs typeface="Quicksand"/>
                <a:sym typeface="Quicksand"/>
              </a:rPr>
              <a:t>JOB TITLE</a:t>
            </a:r>
            <a:endParaRPr sz="800">
              <a:solidFill>
                <a:schemeClr val="accent5"/>
              </a:solidFill>
              <a:latin typeface="Quicksand"/>
              <a:ea typeface="Quicksand"/>
              <a:cs typeface="Quicksand"/>
              <a:sym typeface="Quicksand"/>
            </a:endParaRPr>
          </a:p>
          <a:p>
            <a:pPr marL="0" lvl="0" indent="0" algn="ctr" rtl="0">
              <a:spcBef>
                <a:spcPts val="40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a:solidFill>
                <a:schemeClr val="accent5"/>
              </a:solidFill>
              <a:latin typeface="Quicksand"/>
              <a:ea typeface="Quicksand"/>
              <a:cs typeface="Quicksand"/>
              <a:sym typeface="Quicksand"/>
            </a:endParaRPr>
          </a:p>
          <a:p>
            <a:pPr marL="0" lvl="0" indent="0" algn="ctr" rtl="0">
              <a:spcBef>
                <a:spcPts val="400"/>
              </a:spcBef>
              <a:spcAft>
                <a:spcPts val="400"/>
              </a:spcAft>
              <a:buNone/>
            </a:pPr>
            <a:endParaRPr>
              <a:solidFill>
                <a:schemeClr val="accent5"/>
              </a:solidFill>
              <a:latin typeface="Quicksand"/>
              <a:ea typeface="Quicksand"/>
              <a:cs typeface="Quicksand"/>
              <a:sym typeface="Quicksand"/>
            </a:endParaRPr>
          </a:p>
        </p:txBody>
      </p:sp>
      <p:pic>
        <p:nvPicPr>
          <p:cNvPr id="547" name="Google Shape;547;p44"/>
          <p:cNvPicPr preferRelativeResize="0"/>
          <p:nvPr/>
        </p:nvPicPr>
        <p:blipFill rotWithShape="1">
          <a:blip r:embed="rId6">
            <a:alphaModFix/>
          </a:blip>
          <a:srcRect t="3926" b="29406"/>
          <a:stretch/>
        </p:blipFill>
        <p:spPr>
          <a:xfrm>
            <a:off x="7175475" y="1531375"/>
            <a:ext cx="1489200" cy="1489200"/>
          </a:xfrm>
          <a:prstGeom prst="ellipse">
            <a:avLst/>
          </a:prstGeom>
          <a:noFill/>
          <a:ln>
            <a:noFill/>
          </a:ln>
        </p:spPr>
      </p:pic>
      <p:sp>
        <p:nvSpPr>
          <p:cNvPr id="548" name="Google Shape;548;p44"/>
          <p:cNvSpPr txBox="1"/>
          <p:nvPr/>
        </p:nvSpPr>
        <p:spPr>
          <a:xfrm>
            <a:off x="7180500" y="31504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accent5"/>
                </a:solidFill>
                <a:latin typeface="Quicksand"/>
                <a:ea typeface="Quicksand"/>
                <a:cs typeface="Quicksand"/>
                <a:sym typeface="Quicksand"/>
              </a:rPr>
              <a:t>Nils Årud</a:t>
            </a:r>
            <a:br>
              <a:rPr lang="en">
                <a:solidFill>
                  <a:schemeClr val="accent5"/>
                </a:solidFill>
                <a:latin typeface="Quicksand"/>
                <a:ea typeface="Quicksand"/>
                <a:cs typeface="Quicksand"/>
                <a:sym typeface="Quicksand"/>
              </a:rPr>
            </a:br>
            <a:r>
              <a:rPr lang="en" sz="800">
                <a:solidFill>
                  <a:schemeClr val="accent5"/>
                </a:solidFill>
                <a:latin typeface="Quicksand"/>
                <a:ea typeface="Quicksand"/>
                <a:cs typeface="Quicksand"/>
                <a:sym typeface="Quicksand"/>
              </a:rPr>
              <a:t>JOB TITLE</a:t>
            </a:r>
            <a:endParaRPr sz="800">
              <a:solidFill>
                <a:schemeClr val="accent5"/>
              </a:solidFill>
              <a:latin typeface="Quicksand"/>
              <a:ea typeface="Quicksand"/>
              <a:cs typeface="Quicksand"/>
              <a:sym typeface="Quicksand"/>
            </a:endParaRPr>
          </a:p>
          <a:p>
            <a:pPr marL="0" lvl="0" indent="0" algn="ctr" rtl="0">
              <a:spcBef>
                <a:spcPts val="400"/>
              </a:spcBef>
              <a:spcAft>
                <a:spcPts val="0"/>
              </a:spcAft>
              <a:buNone/>
            </a:pPr>
            <a:r>
              <a:rPr lang="en" sz="900">
                <a:solidFill>
                  <a:schemeClr val="accent5"/>
                </a:solidFill>
                <a:latin typeface="Quicksand"/>
                <a:ea typeface="Quicksand"/>
                <a:cs typeface="Quicksand"/>
                <a:sym typeface="Quicksand"/>
              </a:rPr>
              <a:t>Blue is the colour of the clear sky and the deep sea</a:t>
            </a:r>
            <a:endParaRPr>
              <a:solidFill>
                <a:schemeClr val="accent5"/>
              </a:solidFill>
              <a:latin typeface="Quicksand"/>
              <a:ea typeface="Quicksand"/>
              <a:cs typeface="Quicksand"/>
              <a:sym typeface="Quicksand"/>
            </a:endParaRPr>
          </a:p>
          <a:p>
            <a:pPr marL="0" lvl="0" indent="0" algn="ctr" rtl="0">
              <a:spcBef>
                <a:spcPts val="400"/>
              </a:spcBef>
              <a:spcAft>
                <a:spcPts val="400"/>
              </a:spcAft>
              <a:buNone/>
            </a:pPr>
            <a:endParaRPr>
              <a:solidFill>
                <a:schemeClr val="accent5"/>
              </a:solidFill>
              <a:latin typeface="Quicksand"/>
              <a:ea typeface="Quicksand"/>
              <a:cs typeface="Quicksand"/>
              <a:sym typeface="Quicksan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5"/>
          <p:cNvSpPr txBox="1">
            <a:spLocks noGrp="1"/>
          </p:cNvSpPr>
          <p:nvPr>
            <p:ph type="title" idx="4294967295"/>
          </p:nvPr>
        </p:nvSpPr>
        <p:spPr>
          <a:xfrm>
            <a:off x="953000" y="0"/>
            <a:ext cx="7723800" cy="6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554" name="Google Shape;554;p45"/>
          <p:cNvSpPr/>
          <p:nvPr/>
        </p:nvSpPr>
        <p:spPr>
          <a:xfrm>
            <a:off x="952240" y="620372"/>
            <a:ext cx="7611900" cy="3902400"/>
          </a:xfrm>
          <a:prstGeom prst="rect">
            <a:avLst/>
          </a:prstGeom>
          <a:solidFill>
            <a:schemeClr val="dk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5"/>
          <p:cNvGrpSpPr/>
          <p:nvPr/>
        </p:nvGrpSpPr>
        <p:grpSpPr>
          <a:xfrm>
            <a:off x="1110850" y="620377"/>
            <a:ext cx="7294978" cy="3902517"/>
            <a:chOff x="638138" y="467100"/>
            <a:chExt cx="7867750" cy="4194000"/>
          </a:xfrm>
        </p:grpSpPr>
        <p:cxnSp>
          <p:nvCxnSpPr>
            <p:cNvPr id="556" name="Google Shape;556;p45"/>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45"/>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5"/>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45"/>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5"/>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5"/>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5"/>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5"/>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5"/>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5"/>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5"/>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5"/>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5"/>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5"/>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5"/>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5"/>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5"/>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5"/>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5"/>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5"/>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5"/>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5"/>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5"/>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5"/>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5"/>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5"/>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5"/>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5"/>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5"/>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5"/>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5"/>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5"/>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5"/>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5"/>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5"/>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5"/>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5"/>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5"/>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5"/>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45"/>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45"/>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45"/>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5"/>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5"/>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5"/>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5"/>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sp>
        <p:nvSpPr>
          <p:cNvPr id="602" name="Google Shape;602;p4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grpSp>
        <p:nvGrpSpPr>
          <p:cNvPr id="603" name="Google Shape;603;p45"/>
          <p:cNvGrpSpPr/>
          <p:nvPr/>
        </p:nvGrpSpPr>
        <p:grpSpPr>
          <a:xfrm>
            <a:off x="952227" y="782991"/>
            <a:ext cx="7611691" cy="3577359"/>
            <a:chOff x="467088" y="642474"/>
            <a:chExt cx="4194000" cy="3858239"/>
          </a:xfrm>
        </p:grpSpPr>
        <p:cxnSp>
          <p:nvCxnSpPr>
            <p:cNvPr id="604" name="Google Shape;604;p45"/>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45"/>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45"/>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45"/>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5"/>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5"/>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5"/>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5"/>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5"/>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5"/>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5"/>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5"/>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5"/>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5"/>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45"/>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45"/>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45"/>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45"/>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5"/>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5"/>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45"/>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26" name="Google Shape;626;p45"/>
          <p:cNvCxnSpPr/>
          <p:nvPr/>
        </p:nvCxnSpPr>
        <p:spPr>
          <a:xfrm>
            <a:off x="4758196" y="620372"/>
            <a:ext cx="0" cy="3902400"/>
          </a:xfrm>
          <a:prstGeom prst="straightConnector1">
            <a:avLst/>
          </a:prstGeom>
          <a:noFill/>
          <a:ln w="19050" cap="flat" cmpd="sng">
            <a:solidFill>
              <a:schemeClr val="accent1"/>
            </a:solidFill>
            <a:prstDash val="solid"/>
            <a:round/>
            <a:headEnd type="triangle" w="sm" len="sm"/>
            <a:tailEnd type="triangle" w="sm" len="sm"/>
          </a:ln>
        </p:spPr>
      </p:cxnSp>
      <p:cxnSp>
        <p:nvCxnSpPr>
          <p:cNvPr id="627" name="Google Shape;627;p45"/>
          <p:cNvCxnSpPr/>
          <p:nvPr/>
        </p:nvCxnSpPr>
        <p:spPr>
          <a:xfrm>
            <a:off x="952240" y="2571610"/>
            <a:ext cx="7611900" cy="0"/>
          </a:xfrm>
          <a:prstGeom prst="straightConnector1">
            <a:avLst/>
          </a:prstGeom>
          <a:noFill/>
          <a:ln w="19050" cap="flat" cmpd="sng">
            <a:solidFill>
              <a:schemeClr val="accent1"/>
            </a:solidFill>
            <a:prstDash val="solid"/>
            <a:round/>
            <a:headEnd type="triangle" w="sm" len="sm"/>
            <a:tailEnd type="triangle" w="sm" len="sm"/>
          </a:ln>
        </p:spPr>
      </p:cxnSp>
      <p:sp>
        <p:nvSpPr>
          <p:cNvPr id="628" name="Google Shape;628;p45"/>
          <p:cNvSpPr txBox="1"/>
          <p:nvPr/>
        </p:nvSpPr>
        <p:spPr>
          <a:xfrm rot="-5400000">
            <a:off x="203029" y="2494906"/>
            <a:ext cx="1192800" cy="153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Quicksand"/>
                <a:ea typeface="Quicksand"/>
                <a:cs typeface="Quicksand"/>
                <a:sym typeface="Quicksand"/>
              </a:rPr>
              <a:t>LOW VALUE 1</a:t>
            </a:r>
            <a:endParaRPr sz="800">
              <a:solidFill>
                <a:schemeClr val="accent5"/>
              </a:solidFill>
              <a:latin typeface="Quicksand"/>
              <a:ea typeface="Quicksand"/>
              <a:cs typeface="Quicksand"/>
              <a:sym typeface="Quicksand"/>
            </a:endParaRPr>
          </a:p>
        </p:txBody>
      </p:sp>
      <p:sp>
        <p:nvSpPr>
          <p:cNvPr id="629" name="Google Shape;629;p45"/>
          <p:cNvSpPr txBox="1"/>
          <p:nvPr/>
        </p:nvSpPr>
        <p:spPr>
          <a:xfrm rot="5400000">
            <a:off x="8120610" y="2494978"/>
            <a:ext cx="1192800" cy="153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Quicksand"/>
                <a:ea typeface="Quicksand"/>
                <a:cs typeface="Quicksand"/>
                <a:sym typeface="Quicksand"/>
              </a:rPr>
              <a:t>HIGH VALUE 1</a:t>
            </a:r>
            <a:endParaRPr sz="800">
              <a:solidFill>
                <a:schemeClr val="accent5"/>
              </a:solidFill>
              <a:latin typeface="Quicksand"/>
              <a:ea typeface="Quicksand"/>
              <a:cs typeface="Quicksand"/>
              <a:sym typeface="Quicksand"/>
            </a:endParaRPr>
          </a:p>
        </p:txBody>
      </p:sp>
      <p:sp>
        <p:nvSpPr>
          <p:cNvPr id="630" name="Google Shape;630;p45"/>
          <p:cNvSpPr txBox="1"/>
          <p:nvPr/>
        </p:nvSpPr>
        <p:spPr>
          <a:xfrm>
            <a:off x="4161861" y="4599012"/>
            <a:ext cx="1192800" cy="153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Quicksand"/>
                <a:ea typeface="Quicksand"/>
                <a:cs typeface="Quicksand"/>
                <a:sym typeface="Quicksand"/>
              </a:rPr>
              <a:t>LOW VALUE 2</a:t>
            </a:r>
            <a:endParaRPr sz="800">
              <a:solidFill>
                <a:schemeClr val="accent5"/>
              </a:solidFill>
              <a:latin typeface="Quicksand"/>
              <a:ea typeface="Quicksand"/>
              <a:cs typeface="Quicksand"/>
              <a:sym typeface="Quicksand"/>
            </a:endParaRPr>
          </a:p>
        </p:txBody>
      </p:sp>
      <p:sp>
        <p:nvSpPr>
          <p:cNvPr id="631" name="Google Shape;631;p45"/>
          <p:cNvSpPr txBox="1"/>
          <p:nvPr/>
        </p:nvSpPr>
        <p:spPr>
          <a:xfrm>
            <a:off x="4161815" y="390899"/>
            <a:ext cx="1192800" cy="153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Quicksand"/>
                <a:ea typeface="Quicksand"/>
                <a:cs typeface="Quicksand"/>
                <a:sym typeface="Quicksand"/>
              </a:rPr>
              <a:t>HIGH VALUE 2</a:t>
            </a:r>
            <a:endParaRPr sz="800">
              <a:solidFill>
                <a:schemeClr val="accent5"/>
              </a:solidFill>
              <a:latin typeface="Quicksand"/>
              <a:ea typeface="Quicksand"/>
              <a:cs typeface="Quicksand"/>
              <a:sym typeface="Quicksand"/>
            </a:endParaRPr>
          </a:p>
        </p:txBody>
      </p:sp>
      <p:sp>
        <p:nvSpPr>
          <p:cNvPr id="632" name="Google Shape;632;p45"/>
          <p:cNvSpPr/>
          <p:nvPr/>
        </p:nvSpPr>
        <p:spPr>
          <a:xfrm>
            <a:off x="7021242" y="953367"/>
            <a:ext cx="927300" cy="9273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Our company</a:t>
            </a:r>
            <a:endParaRPr sz="700">
              <a:solidFill>
                <a:schemeClr val="dk1"/>
              </a:solidFill>
              <a:latin typeface="Quicksand"/>
              <a:ea typeface="Quicksand"/>
              <a:cs typeface="Quicksand"/>
              <a:sym typeface="Quicksand"/>
            </a:endParaRPr>
          </a:p>
        </p:txBody>
      </p:sp>
      <p:sp>
        <p:nvSpPr>
          <p:cNvPr id="633" name="Google Shape;633;p45"/>
          <p:cNvSpPr/>
          <p:nvPr/>
        </p:nvSpPr>
        <p:spPr>
          <a:xfrm>
            <a:off x="3421606" y="1388095"/>
            <a:ext cx="812100" cy="8121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
        <p:nvSpPr>
          <p:cNvPr id="634" name="Google Shape;634;p45"/>
          <p:cNvSpPr/>
          <p:nvPr/>
        </p:nvSpPr>
        <p:spPr>
          <a:xfrm>
            <a:off x="1801323" y="3406066"/>
            <a:ext cx="677400" cy="677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
        <p:nvSpPr>
          <p:cNvPr id="635" name="Google Shape;635;p45"/>
          <p:cNvSpPr/>
          <p:nvPr/>
        </p:nvSpPr>
        <p:spPr>
          <a:xfrm>
            <a:off x="5736295" y="2920598"/>
            <a:ext cx="677400" cy="6774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
        <p:nvSpPr>
          <p:cNvPr id="636" name="Google Shape;636;p45"/>
          <p:cNvSpPr/>
          <p:nvPr/>
        </p:nvSpPr>
        <p:spPr>
          <a:xfrm>
            <a:off x="6571470" y="3338614"/>
            <a:ext cx="812100" cy="8121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
        <p:nvSpPr>
          <p:cNvPr id="637" name="Google Shape;637;p45"/>
          <p:cNvSpPr/>
          <p:nvPr/>
        </p:nvSpPr>
        <p:spPr>
          <a:xfrm>
            <a:off x="4940710" y="710795"/>
            <a:ext cx="677400" cy="677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
        <p:nvSpPr>
          <p:cNvPr id="638" name="Google Shape;638;p45"/>
          <p:cNvSpPr/>
          <p:nvPr/>
        </p:nvSpPr>
        <p:spPr>
          <a:xfrm>
            <a:off x="1552238" y="1065763"/>
            <a:ext cx="433200" cy="4332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Quicksand"/>
                <a:ea typeface="Quicksand"/>
                <a:cs typeface="Quicksand"/>
                <a:sym typeface="Quicksand"/>
              </a:rPr>
              <a:t>Competitor</a:t>
            </a:r>
            <a:endParaRPr sz="700">
              <a:solidFill>
                <a:schemeClr val="dk1"/>
              </a:solidFill>
              <a:latin typeface="Quicksand"/>
              <a:ea typeface="Quicksand"/>
              <a:cs typeface="Quicksand"/>
              <a:sym typeface="Quicksan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644" name="Google Shape;644;p4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graphicFrame>
        <p:nvGraphicFramePr>
          <p:cNvPr id="645" name="Google Shape;645;p46"/>
          <p:cNvGraphicFramePr/>
          <p:nvPr/>
        </p:nvGraphicFramePr>
        <p:xfrm>
          <a:off x="946484" y="1146925"/>
          <a:ext cx="7446175" cy="3314625"/>
        </p:xfrm>
        <a:graphic>
          <a:graphicData uri="http://schemas.openxmlformats.org/drawingml/2006/table">
            <a:tbl>
              <a:tblPr>
                <a:noFill/>
                <a:tableStyleId>{C26A1B10-B252-4223-B86F-04C9745F295D}</a:tableStyleId>
              </a:tblPr>
              <a:tblGrid>
                <a:gridCol w="825225">
                  <a:extLst>
                    <a:ext uri="{9D8B030D-6E8A-4147-A177-3AD203B41FA5}">
                      <a16:colId xmlns:a16="http://schemas.microsoft.com/office/drawing/2014/main" val="20000"/>
                    </a:ext>
                  </a:extLst>
                </a:gridCol>
                <a:gridCol w="945850">
                  <a:extLst>
                    <a:ext uri="{9D8B030D-6E8A-4147-A177-3AD203B41FA5}">
                      <a16:colId xmlns:a16="http://schemas.microsoft.com/office/drawing/2014/main" val="20001"/>
                    </a:ext>
                  </a:extLst>
                </a:gridCol>
                <a:gridCol w="945850">
                  <a:extLst>
                    <a:ext uri="{9D8B030D-6E8A-4147-A177-3AD203B41FA5}">
                      <a16:colId xmlns:a16="http://schemas.microsoft.com/office/drawing/2014/main" val="20002"/>
                    </a:ext>
                  </a:extLst>
                </a:gridCol>
                <a:gridCol w="945850">
                  <a:extLst>
                    <a:ext uri="{9D8B030D-6E8A-4147-A177-3AD203B41FA5}">
                      <a16:colId xmlns:a16="http://schemas.microsoft.com/office/drawing/2014/main" val="20003"/>
                    </a:ext>
                  </a:extLst>
                </a:gridCol>
                <a:gridCol w="945850">
                  <a:extLst>
                    <a:ext uri="{9D8B030D-6E8A-4147-A177-3AD203B41FA5}">
                      <a16:colId xmlns:a16="http://schemas.microsoft.com/office/drawing/2014/main" val="20004"/>
                    </a:ext>
                  </a:extLst>
                </a:gridCol>
                <a:gridCol w="945850">
                  <a:extLst>
                    <a:ext uri="{9D8B030D-6E8A-4147-A177-3AD203B41FA5}">
                      <a16:colId xmlns:a16="http://schemas.microsoft.com/office/drawing/2014/main" val="20005"/>
                    </a:ext>
                  </a:extLst>
                </a:gridCol>
                <a:gridCol w="945850">
                  <a:extLst>
                    <a:ext uri="{9D8B030D-6E8A-4147-A177-3AD203B41FA5}">
                      <a16:colId xmlns:a16="http://schemas.microsoft.com/office/drawing/2014/main" val="20006"/>
                    </a:ext>
                  </a:extLst>
                </a:gridCol>
                <a:gridCol w="945850">
                  <a:extLst>
                    <a:ext uri="{9D8B030D-6E8A-4147-A177-3AD203B41FA5}">
                      <a16:colId xmlns:a16="http://schemas.microsoft.com/office/drawing/2014/main" val="20007"/>
                    </a:ext>
                  </a:extLst>
                </a:gridCol>
              </a:tblGrid>
              <a:tr h="338225">
                <a:tc>
                  <a:txBody>
                    <a:bodyPr/>
                    <a:lstStyle/>
                    <a:p>
                      <a:pPr marL="0" lvl="0" indent="0" algn="r" rtl="0">
                        <a:spcBef>
                          <a:spcPts val="0"/>
                        </a:spcBef>
                        <a:spcAft>
                          <a:spcPts val="0"/>
                        </a:spcAft>
                        <a:buNone/>
                      </a:pP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SUNDAY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MONDAY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TUESDAY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WEDNESDAY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THURSDAY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FRIDAY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2"/>
                          </a:solidFill>
                          <a:latin typeface="Quicksand"/>
                          <a:ea typeface="Quicksand"/>
                          <a:cs typeface="Quicksand"/>
                          <a:sym typeface="Quicksand"/>
                        </a:rPr>
                        <a:t>SATURDAY</a:t>
                      </a:r>
                      <a:endParaRPr sz="7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09:00 - 09:45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10:00 - 10:45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11:00 - 11:45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12:00 - 13:15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 Free time</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13:30 - 14:15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14:30 - 15:15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25200">
                <a:tc>
                  <a:txBody>
                    <a:bodyPr/>
                    <a:lstStyle/>
                    <a:p>
                      <a:pPr marL="0" lvl="0" indent="0" algn="r" rtl="0">
                        <a:spcBef>
                          <a:spcPts val="0"/>
                        </a:spcBef>
                        <a:spcAft>
                          <a:spcPts val="0"/>
                        </a:spcAft>
                        <a:buNone/>
                      </a:pPr>
                      <a:r>
                        <a:rPr lang="en" sz="800">
                          <a:solidFill>
                            <a:schemeClr val="lt2"/>
                          </a:solidFill>
                          <a:latin typeface="Quicksand"/>
                          <a:ea typeface="Quicksand"/>
                          <a:cs typeface="Quicksand"/>
                          <a:sym typeface="Quicksand"/>
                        </a:rPr>
                        <a:t>15:30 - 16:15</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Quicksand"/>
                          <a:ea typeface="Quicksand"/>
                          <a:cs typeface="Quicksand"/>
                          <a:sym typeface="Quicksand"/>
                        </a:rPr>
                        <a:t>Task</a:t>
                      </a:r>
                      <a:endParaRPr sz="800">
                        <a:solidFill>
                          <a:schemeClr val="lt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39C0BA"/>
        </a:solidFill>
        <a:effectLst/>
      </p:bgPr>
    </p:bg>
    <p:spTree>
      <p:nvGrpSpPr>
        <p:cNvPr id="1" name="Shape 649"/>
        <p:cNvGrpSpPr/>
        <p:nvPr/>
      </p:nvGrpSpPr>
      <p:grpSpPr>
        <a:xfrm>
          <a:off x="0" y="0"/>
          <a:ext cx="0" cy="0"/>
          <a:chOff x="0" y="0"/>
          <a:chExt cx="0" cy="0"/>
        </a:xfrm>
      </p:grpSpPr>
      <p:sp>
        <p:nvSpPr>
          <p:cNvPr id="650" name="Google Shape;650;p4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sp>
        <p:nvSpPr>
          <p:cNvPr id="651" name="Google Shape;651;p47"/>
          <p:cNvSpPr txBox="1"/>
          <p:nvPr/>
        </p:nvSpPr>
        <p:spPr>
          <a:xfrm>
            <a:off x="7104950" y="467225"/>
            <a:ext cx="17127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chemeClr val="lt1"/>
                </a:solidFill>
                <a:latin typeface="Quicksand"/>
                <a:ea typeface="Quicksand"/>
                <a:cs typeface="Quicksand"/>
                <a:sym typeface="Quicksand"/>
              </a:rPr>
              <a:t>SlidesCarnival icons are editable shapes</a:t>
            </a:r>
            <a:r>
              <a:rPr lang="en" sz="900">
                <a:solidFill>
                  <a:schemeClr val="lt1"/>
                </a:solidFill>
                <a:latin typeface="Quicksand"/>
                <a:ea typeface="Quicksand"/>
                <a:cs typeface="Quicksand"/>
                <a:sym typeface="Quicksand"/>
              </a:rPr>
              <a:t>. </a:t>
            </a:r>
            <a:endParaRPr sz="900">
              <a:solidFill>
                <a:schemeClr val="lt1"/>
              </a:solidFill>
              <a:latin typeface="Quicksand"/>
              <a:ea typeface="Quicksand"/>
              <a:cs typeface="Quicksand"/>
              <a:sym typeface="Quicksand"/>
            </a:endParaRPr>
          </a:p>
          <a:p>
            <a:pPr marL="0" lvl="0" indent="0" algn="l" rtl="0">
              <a:spcBef>
                <a:spcPts val="0"/>
              </a:spcBef>
              <a:spcAft>
                <a:spcPts val="0"/>
              </a:spcAft>
              <a:buClr>
                <a:srgbClr val="000000"/>
              </a:buClr>
              <a:buSzPts val="1100"/>
              <a:buFont typeface="Arial"/>
              <a:buNone/>
            </a:pPr>
            <a:endParaRPr sz="900">
              <a:solidFill>
                <a:schemeClr val="lt1"/>
              </a:solidFill>
              <a:latin typeface="Quicksand"/>
              <a:ea typeface="Quicksand"/>
              <a:cs typeface="Quicksand"/>
              <a:sym typeface="Quicksand"/>
            </a:endParaRPr>
          </a:p>
          <a:p>
            <a:pPr marL="0" lvl="0" indent="0" algn="l" rtl="0">
              <a:spcBef>
                <a:spcPts val="0"/>
              </a:spcBef>
              <a:spcAft>
                <a:spcPts val="0"/>
              </a:spcAft>
              <a:buClr>
                <a:srgbClr val="000000"/>
              </a:buClr>
              <a:buSzPts val="1100"/>
              <a:buFont typeface="Arial"/>
              <a:buNone/>
            </a:pPr>
            <a:r>
              <a:rPr lang="en" sz="900">
                <a:solidFill>
                  <a:schemeClr val="lt1"/>
                </a:solidFill>
                <a:latin typeface="Quicksand"/>
                <a:ea typeface="Quicksand"/>
                <a:cs typeface="Quicksand"/>
                <a:sym typeface="Quicksand"/>
              </a:rPr>
              <a:t>This means that you can:</a:t>
            </a:r>
            <a:endParaRPr sz="900">
              <a:solidFill>
                <a:schemeClr val="lt1"/>
              </a:solidFill>
              <a:latin typeface="Quicksand"/>
              <a:ea typeface="Quicksand"/>
              <a:cs typeface="Quicksand"/>
              <a:sym typeface="Quicksand"/>
            </a:endParaRPr>
          </a:p>
          <a:p>
            <a:pPr marL="457200" lvl="0" indent="-285750" algn="l" rtl="0">
              <a:spcBef>
                <a:spcPts val="0"/>
              </a:spcBef>
              <a:spcAft>
                <a:spcPts val="0"/>
              </a:spcAft>
              <a:buClr>
                <a:schemeClr val="lt1"/>
              </a:buClr>
              <a:buSzPts val="900"/>
              <a:buFont typeface="Quicksand"/>
              <a:buChar char="●"/>
            </a:pPr>
            <a:r>
              <a:rPr lang="en" sz="900">
                <a:solidFill>
                  <a:schemeClr val="lt1"/>
                </a:solidFill>
                <a:latin typeface="Quicksand"/>
                <a:ea typeface="Quicksand"/>
                <a:cs typeface="Quicksand"/>
                <a:sym typeface="Quicksand"/>
              </a:rPr>
              <a:t>Resize them without losing quality.</a:t>
            </a:r>
            <a:endParaRPr sz="900">
              <a:solidFill>
                <a:schemeClr val="lt1"/>
              </a:solidFill>
              <a:latin typeface="Quicksand"/>
              <a:ea typeface="Quicksand"/>
              <a:cs typeface="Quicksand"/>
              <a:sym typeface="Quicksand"/>
            </a:endParaRPr>
          </a:p>
          <a:p>
            <a:pPr marL="457200" lvl="0" indent="-285750" algn="l" rtl="0">
              <a:spcBef>
                <a:spcPts val="0"/>
              </a:spcBef>
              <a:spcAft>
                <a:spcPts val="0"/>
              </a:spcAft>
              <a:buClr>
                <a:schemeClr val="lt1"/>
              </a:buClr>
              <a:buSzPts val="900"/>
              <a:buFont typeface="Quicksand"/>
              <a:buChar char="●"/>
            </a:pPr>
            <a:r>
              <a:rPr lang="en" sz="900">
                <a:solidFill>
                  <a:schemeClr val="lt1"/>
                </a:solidFill>
                <a:latin typeface="Quicksand"/>
                <a:ea typeface="Quicksand"/>
                <a:cs typeface="Quicksand"/>
                <a:sym typeface="Quicksand"/>
              </a:rPr>
              <a:t>Change line color, width and style.</a:t>
            </a:r>
            <a:endParaRPr sz="900">
              <a:solidFill>
                <a:schemeClr val="lt1"/>
              </a:solidFill>
              <a:latin typeface="Quicksand"/>
              <a:ea typeface="Quicksand"/>
              <a:cs typeface="Quicksand"/>
              <a:sym typeface="Quicksand"/>
            </a:endParaRPr>
          </a:p>
          <a:p>
            <a:pPr marL="0" lvl="0" indent="0" algn="l" rtl="0">
              <a:spcBef>
                <a:spcPts val="0"/>
              </a:spcBef>
              <a:spcAft>
                <a:spcPts val="0"/>
              </a:spcAft>
              <a:buNone/>
            </a:pPr>
            <a:endParaRPr sz="900">
              <a:solidFill>
                <a:schemeClr val="lt1"/>
              </a:solidFill>
              <a:latin typeface="Quicksand"/>
              <a:ea typeface="Quicksand"/>
              <a:cs typeface="Quicksand"/>
              <a:sym typeface="Quicksand"/>
            </a:endParaRPr>
          </a:p>
          <a:p>
            <a:pPr marL="0" lvl="0" indent="0" algn="l" rtl="0">
              <a:spcBef>
                <a:spcPts val="0"/>
              </a:spcBef>
              <a:spcAft>
                <a:spcPts val="0"/>
              </a:spcAft>
              <a:buNone/>
            </a:pPr>
            <a:r>
              <a:rPr lang="en" sz="900">
                <a:solidFill>
                  <a:schemeClr val="lt1"/>
                </a:solidFill>
                <a:latin typeface="Quicksand"/>
                <a:ea typeface="Quicksand"/>
                <a:cs typeface="Quicksand"/>
                <a:sym typeface="Quicksand"/>
              </a:rPr>
              <a:t>Isn’t that nice? :)</a:t>
            </a:r>
            <a:endParaRPr sz="900">
              <a:solidFill>
                <a:schemeClr val="lt1"/>
              </a:solidFill>
              <a:latin typeface="Quicksand"/>
              <a:ea typeface="Quicksand"/>
              <a:cs typeface="Quicksand"/>
              <a:sym typeface="Quicksand"/>
            </a:endParaRPr>
          </a:p>
          <a:p>
            <a:pPr marL="0" lvl="0" indent="0" algn="l" rtl="0">
              <a:spcBef>
                <a:spcPts val="0"/>
              </a:spcBef>
              <a:spcAft>
                <a:spcPts val="0"/>
              </a:spcAft>
              <a:buNone/>
            </a:pPr>
            <a:endParaRPr sz="900">
              <a:solidFill>
                <a:schemeClr val="lt1"/>
              </a:solidFill>
              <a:latin typeface="Quicksand"/>
              <a:ea typeface="Quicksand"/>
              <a:cs typeface="Quicksand"/>
              <a:sym typeface="Quicksand"/>
            </a:endParaRPr>
          </a:p>
          <a:p>
            <a:pPr marL="0" lvl="0" indent="0" algn="l" rtl="0">
              <a:spcBef>
                <a:spcPts val="0"/>
              </a:spcBef>
              <a:spcAft>
                <a:spcPts val="0"/>
              </a:spcAft>
              <a:buNone/>
            </a:pPr>
            <a:r>
              <a:rPr lang="en" sz="900">
                <a:solidFill>
                  <a:schemeClr val="lt1"/>
                </a:solidFill>
                <a:latin typeface="Quicksand"/>
                <a:ea typeface="Quicksand"/>
                <a:cs typeface="Quicksand"/>
                <a:sym typeface="Quicksand"/>
              </a:rPr>
              <a:t>Examples:</a:t>
            </a:r>
            <a:endParaRPr sz="900">
              <a:solidFill>
                <a:schemeClr val="lt1"/>
              </a:solidFill>
              <a:latin typeface="Quicksand"/>
              <a:ea typeface="Quicksand"/>
              <a:cs typeface="Quicksand"/>
              <a:sym typeface="Quicksand"/>
            </a:endParaRPr>
          </a:p>
          <a:p>
            <a:pPr marL="0" lvl="0" indent="0" algn="l" rtl="0">
              <a:spcBef>
                <a:spcPts val="0"/>
              </a:spcBef>
              <a:spcAft>
                <a:spcPts val="0"/>
              </a:spcAft>
              <a:buClr>
                <a:srgbClr val="000000"/>
              </a:buClr>
              <a:buSzPts val="1100"/>
              <a:buFont typeface="Arial"/>
              <a:buNone/>
            </a:pPr>
            <a:endParaRPr sz="900">
              <a:solidFill>
                <a:schemeClr val="lt1"/>
              </a:solidFill>
              <a:latin typeface="Quicksand"/>
              <a:ea typeface="Quicksand"/>
              <a:cs typeface="Quicksand"/>
              <a:sym typeface="Quicksand"/>
            </a:endParaRPr>
          </a:p>
          <a:p>
            <a:pPr marL="0" lvl="0" indent="0" algn="l" rtl="0">
              <a:spcBef>
                <a:spcPts val="0"/>
              </a:spcBef>
              <a:spcAft>
                <a:spcPts val="0"/>
              </a:spcAft>
              <a:buNone/>
            </a:pPr>
            <a:endParaRPr sz="900">
              <a:solidFill>
                <a:schemeClr val="lt1"/>
              </a:solidFill>
              <a:latin typeface="Quicksand"/>
              <a:ea typeface="Quicksand"/>
              <a:cs typeface="Quicksand"/>
              <a:sym typeface="Quicksand"/>
            </a:endParaRPr>
          </a:p>
        </p:txBody>
      </p:sp>
      <p:grpSp>
        <p:nvGrpSpPr>
          <p:cNvPr id="652" name="Google Shape;652;p47"/>
          <p:cNvGrpSpPr/>
          <p:nvPr/>
        </p:nvGrpSpPr>
        <p:grpSpPr>
          <a:xfrm>
            <a:off x="1399372" y="404794"/>
            <a:ext cx="342903" cy="447293"/>
            <a:chOff x="590250" y="244200"/>
            <a:chExt cx="407975" cy="532175"/>
          </a:xfrm>
        </p:grpSpPr>
        <p:sp>
          <p:nvSpPr>
            <p:cNvPr id="653" name="Google Shape;653;p4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47"/>
          <p:cNvGrpSpPr/>
          <p:nvPr/>
        </p:nvGrpSpPr>
        <p:grpSpPr>
          <a:xfrm>
            <a:off x="1942864" y="470816"/>
            <a:ext cx="372594" cy="310144"/>
            <a:chOff x="1247825" y="322750"/>
            <a:chExt cx="443300" cy="369000"/>
          </a:xfrm>
        </p:grpSpPr>
        <p:sp>
          <p:nvSpPr>
            <p:cNvPr id="668" name="Google Shape;668;p47"/>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7"/>
          <p:cNvGrpSpPr/>
          <p:nvPr/>
        </p:nvGrpSpPr>
        <p:grpSpPr>
          <a:xfrm>
            <a:off x="2516042" y="469282"/>
            <a:ext cx="356204" cy="313212"/>
            <a:chOff x="1929775" y="320925"/>
            <a:chExt cx="423800" cy="372650"/>
          </a:xfrm>
        </p:grpSpPr>
        <p:sp>
          <p:nvSpPr>
            <p:cNvPr id="674" name="Google Shape;674;p47"/>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7"/>
          <p:cNvSpPr/>
          <p:nvPr/>
        </p:nvSpPr>
        <p:spPr>
          <a:xfrm>
            <a:off x="3113345" y="458029"/>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3698313" y="459058"/>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47"/>
          <p:cNvGrpSpPr/>
          <p:nvPr/>
        </p:nvGrpSpPr>
        <p:grpSpPr>
          <a:xfrm>
            <a:off x="4785687" y="433960"/>
            <a:ext cx="336767" cy="383835"/>
            <a:chOff x="4630125" y="278900"/>
            <a:chExt cx="400675" cy="456675"/>
          </a:xfrm>
        </p:grpSpPr>
        <p:sp>
          <p:nvSpPr>
            <p:cNvPr id="682" name="Google Shape;682;p47"/>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7"/>
          <p:cNvSpPr/>
          <p:nvPr/>
        </p:nvSpPr>
        <p:spPr>
          <a:xfrm>
            <a:off x="5326276" y="457525"/>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47"/>
          <p:cNvGrpSpPr/>
          <p:nvPr/>
        </p:nvGrpSpPr>
        <p:grpSpPr>
          <a:xfrm>
            <a:off x="1395299" y="980516"/>
            <a:ext cx="342882" cy="418128"/>
            <a:chOff x="596350" y="929175"/>
            <a:chExt cx="407950" cy="497475"/>
          </a:xfrm>
        </p:grpSpPr>
        <p:sp>
          <p:nvSpPr>
            <p:cNvPr id="688" name="Google Shape;688;p4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47"/>
          <p:cNvGrpSpPr/>
          <p:nvPr/>
        </p:nvGrpSpPr>
        <p:grpSpPr>
          <a:xfrm>
            <a:off x="2519615" y="1041431"/>
            <a:ext cx="349060" cy="298882"/>
            <a:chOff x="1934025" y="1001650"/>
            <a:chExt cx="415300" cy="355600"/>
          </a:xfrm>
        </p:grpSpPr>
        <p:sp>
          <p:nvSpPr>
            <p:cNvPr id="696" name="Google Shape;696;p47"/>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47"/>
          <p:cNvSpPr/>
          <p:nvPr/>
        </p:nvSpPr>
        <p:spPr>
          <a:xfrm>
            <a:off x="3083674" y="1016373"/>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a:off x="3649184" y="1033772"/>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4219296" y="1036336"/>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4795564" y="1039404"/>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7"/>
          <p:cNvGrpSpPr/>
          <p:nvPr/>
        </p:nvGrpSpPr>
        <p:grpSpPr>
          <a:xfrm>
            <a:off x="5344010" y="1018906"/>
            <a:ext cx="350068" cy="350573"/>
            <a:chOff x="5294400" y="974850"/>
            <a:chExt cx="416500" cy="417100"/>
          </a:xfrm>
        </p:grpSpPr>
        <p:sp>
          <p:nvSpPr>
            <p:cNvPr id="705" name="Google Shape;705;p4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7"/>
          <p:cNvGrpSpPr/>
          <p:nvPr/>
        </p:nvGrpSpPr>
        <p:grpSpPr>
          <a:xfrm>
            <a:off x="5867032" y="979507"/>
            <a:ext cx="433992" cy="422729"/>
            <a:chOff x="5916675" y="927975"/>
            <a:chExt cx="516350" cy="502950"/>
          </a:xfrm>
        </p:grpSpPr>
        <p:sp>
          <p:nvSpPr>
            <p:cNvPr id="708" name="Google Shape;70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47"/>
          <p:cNvGrpSpPr/>
          <p:nvPr/>
        </p:nvGrpSpPr>
        <p:grpSpPr>
          <a:xfrm>
            <a:off x="1368676" y="1628920"/>
            <a:ext cx="391001" cy="264085"/>
            <a:chOff x="564675" y="1700625"/>
            <a:chExt cx="465200" cy="314200"/>
          </a:xfrm>
        </p:grpSpPr>
        <p:sp>
          <p:nvSpPr>
            <p:cNvPr id="711" name="Google Shape;711;p4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7"/>
          <p:cNvGrpSpPr/>
          <p:nvPr/>
        </p:nvGrpSpPr>
        <p:grpSpPr>
          <a:xfrm>
            <a:off x="1933660" y="1564432"/>
            <a:ext cx="391001" cy="382827"/>
            <a:chOff x="1236875" y="1623900"/>
            <a:chExt cx="465200" cy="455475"/>
          </a:xfrm>
        </p:grpSpPr>
        <p:sp>
          <p:nvSpPr>
            <p:cNvPr id="715" name="Google Shape;715;p47"/>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7"/>
          <p:cNvGrpSpPr/>
          <p:nvPr/>
        </p:nvGrpSpPr>
        <p:grpSpPr>
          <a:xfrm>
            <a:off x="2510915" y="1572627"/>
            <a:ext cx="366458" cy="366437"/>
            <a:chOff x="1923675" y="1633650"/>
            <a:chExt cx="436000" cy="435975"/>
          </a:xfrm>
        </p:grpSpPr>
        <p:sp>
          <p:nvSpPr>
            <p:cNvPr id="723" name="Google Shape;723;p4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7"/>
          <p:cNvGrpSpPr/>
          <p:nvPr/>
        </p:nvGrpSpPr>
        <p:grpSpPr>
          <a:xfrm>
            <a:off x="3074366" y="1571093"/>
            <a:ext cx="369505" cy="369505"/>
            <a:chOff x="2594050" y="1631825"/>
            <a:chExt cx="439625" cy="439625"/>
          </a:xfrm>
        </p:grpSpPr>
        <p:sp>
          <p:nvSpPr>
            <p:cNvPr id="730" name="Google Shape;730;p4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47"/>
          <p:cNvSpPr/>
          <p:nvPr/>
        </p:nvSpPr>
        <p:spPr>
          <a:xfrm>
            <a:off x="3655824" y="15875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7"/>
          <p:cNvGrpSpPr/>
          <p:nvPr/>
        </p:nvGrpSpPr>
        <p:grpSpPr>
          <a:xfrm>
            <a:off x="4239131" y="1543462"/>
            <a:ext cx="299911" cy="424768"/>
            <a:chOff x="3979850" y="1598950"/>
            <a:chExt cx="356825" cy="505375"/>
          </a:xfrm>
        </p:grpSpPr>
        <p:sp>
          <p:nvSpPr>
            <p:cNvPr id="736" name="Google Shape;736;p47"/>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7"/>
          <p:cNvGrpSpPr/>
          <p:nvPr/>
        </p:nvGrpSpPr>
        <p:grpSpPr>
          <a:xfrm>
            <a:off x="4756521" y="1634551"/>
            <a:ext cx="395098" cy="242589"/>
            <a:chOff x="4595425" y="1707325"/>
            <a:chExt cx="470075" cy="288625"/>
          </a:xfrm>
        </p:grpSpPr>
        <p:sp>
          <p:nvSpPr>
            <p:cNvPr id="739" name="Google Shape;739;p47"/>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7"/>
          <p:cNvGrpSpPr/>
          <p:nvPr/>
        </p:nvGrpSpPr>
        <p:grpSpPr>
          <a:xfrm>
            <a:off x="5340438" y="1575191"/>
            <a:ext cx="357234" cy="361310"/>
            <a:chOff x="5290150" y="1636700"/>
            <a:chExt cx="425025" cy="429875"/>
          </a:xfrm>
        </p:grpSpPr>
        <p:sp>
          <p:nvSpPr>
            <p:cNvPr id="745" name="Google Shape;745;p47"/>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47"/>
          <p:cNvGrpSpPr/>
          <p:nvPr/>
        </p:nvGrpSpPr>
        <p:grpSpPr>
          <a:xfrm>
            <a:off x="5904392" y="1564432"/>
            <a:ext cx="359272" cy="376691"/>
            <a:chOff x="5961125" y="1623900"/>
            <a:chExt cx="427450" cy="448175"/>
          </a:xfrm>
        </p:grpSpPr>
        <p:sp>
          <p:nvSpPr>
            <p:cNvPr id="748" name="Google Shape;748;p4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47"/>
          <p:cNvGrpSpPr/>
          <p:nvPr/>
        </p:nvGrpSpPr>
        <p:grpSpPr>
          <a:xfrm>
            <a:off x="6457084" y="1574161"/>
            <a:ext cx="383835" cy="363369"/>
            <a:chOff x="6618700" y="1635475"/>
            <a:chExt cx="456675" cy="432325"/>
          </a:xfrm>
        </p:grpSpPr>
        <p:sp>
          <p:nvSpPr>
            <p:cNvPr id="756" name="Google Shape;756;p47"/>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7"/>
          <p:cNvGrpSpPr/>
          <p:nvPr/>
        </p:nvGrpSpPr>
        <p:grpSpPr>
          <a:xfrm>
            <a:off x="1412172" y="2157573"/>
            <a:ext cx="304009" cy="326513"/>
            <a:chOff x="616425" y="2329600"/>
            <a:chExt cx="361700" cy="388475"/>
          </a:xfrm>
        </p:grpSpPr>
        <p:sp>
          <p:nvSpPr>
            <p:cNvPr id="762" name="Google Shape;762;p47"/>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7"/>
          <p:cNvGrpSpPr/>
          <p:nvPr/>
        </p:nvGrpSpPr>
        <p:grpSpPr>
          <a:xfrm>
            <a:off x="1968982" y="2160641"/>
            <a:ext cx="320378" cy="320378"/>
            <a:chOff x="1278900" y="2333250"/>
            <a:chExt cx="381175" cy="381175"/>
          </a:xfrm>
        </p:grpSpPr>
        <p:sp>
          <p:nvSpPr>
            <p:cNvPr id="771" name="Google Shape;771;p4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7"/>
          <p:cNvGrpSpPr/>
          <p:nvPr/>
        </p:nvGrpSpPr>
        <p:grpSpPr>
          <a:xfrm>
            <a:off x="2533945" y="2160641"/>
            <a:ext cx="320399" cy="320378"/>
            <a:chOff x="1951075" y="2333250"/>
            <a:chExt cx="381200" cy="381175"/>
          </a:xfrm>
        </p:grpSpPr>
        <p:sp>
          <p:nvSpPr>
            <p:cNvPr id="776" name="Google Shape;776;p4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7"/>
          <p:cNvGrpSpPr/>
          <p:nvPr/>
        </p:nvGrpSpPr>
        <p:grpSpPr>
          <a:xfrm>
            <a:off x="3098929" y="2160641"/>
            <a:ext cx="320378" cy="320378"/>
            <a:chOff x="2623275" y="2333250"/>
            <a:chExt cx="381175" cy="381175"/>
          </a:xfrm>
        </p:grpSpPr>
        <p:sp>
          <p:nvSpPr>
            <p:cNvPr id="781" name="Google Shape;781;p4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7"/>
          <p:cNvGrpSpPr/>
          <p:nvPr/>
        </p:nvGrpSpPr>
        <p:grpSpPr>
          <a:xfrm>
            <a:off x="3738634" y="2105378"/>
            <a:ext cx="170937" cy="426827"/>
            <a:chOff x="3384375" y="2267500"/>
            <a:chExt cx="203375" cy="507825"/>
          </a:xfrm>
        </p:grpSpPr>
        <p:sp>
          <p:nvSpPr>
            <p:cNvPr id="786" name="Google Shape;786;p47"/>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7"/>
          <p:cNvGrpSpPr/>
          <p:nvPr/>
        </p:nvGrpSpPr>
        <p:grpSpPr>
          <a:xfrm>
            <a:off x="4883941" y="2159611"/>
            <a:ext cx="140237" cy="318339"/>
            <a:chOff x="4747025" y="2332025"/>
            <a:chExt cx="166850" cy="378750"/>
          </a:xfrm>
        </p:grpSpPr>
        <p:sp>
          <p:nvSpPr>
            <p:cNvPr id="789" name="Google Shape;789;p47"/>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7"/>
          <p:cNvGrpSpPr/>
          <p:nvPr/>
        </p:nvGrpSpPr>
        <p:grpSpPr>
          <a:xfrm>
            <a:off x="4316415" y="2107416"/>
            <a:ext cx="145343" cy="422729"/>
            <a:chOff x="4071800" y="2269925"/>
            <a:chExt cx="172925" cy="502950"/>
          </a:xfrm>
        </p:grpSpPr>
        <p:sp>
          <p:nvSpPr>
            <p:cNvPr id="792" name="Google Shape;792;p47"/>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7"/>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47"/>
          <p:cNvSpPr/>
          <p:nvPr/>
        </p:nvSpPr>
        <p:spPr>
          <a:xfrm>
            <a:off x="5359036" y="2152016"/>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47"/>
          <p:cNvGrpSpPr/>
          <p:nvPr/>
        </p:nvGrpSpPr>
        <p:grpSpPr>
          <a:xfrm>
            <a:off x="5914121" y="2158077"/>
            <a:ext cx="345971" cy="325505"/>
            <a:chOff x="5972700" y="2330200"/>
            <a:chExt cx="411625" cy="387275"/>
          </a:xfrm>
        </p:grpSpPr>
        <p:sp>
          <p:nvSpPr>
            <p:cNvPr id="796" name="Google Shape;796;p4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7"/>
          <p:cNvGrpSpPr/>
          <p:nvPr/>
        </p:nvGrpSpPr>
        <p:grpSpPr>
          <a:xfrm>
            <a:off x="1509418" y="2686206"/>
            <a:ext cx="109538" cy="399195"/>
            <a:chOff x="732125" y="2958550"/>
            <a:chExt cx="130325" cy="474950"/>
          </a:xfrm>
        </p:grpSpPr>
        <p:sp>
          <p:nvSpPr>
            <p:cNvPr id="799" name="Google Shape;799;p47"/>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7"/>
          <p:cNvSpPr/>
          <p:nvPr/>
        </p:nvSpPr>
        <p:spPr>
          <a:xfrm>
            <a:off x="2526338" y="2670435"/>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2004830" y="2670435"/>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47"/>
          <p:cNvGrpSpPr/>
          <p:nvPr/>
        </p:nvGrpSpPr>
        <p:grpSpPr>
          <a:xfrm>
            <a:off x="3065162" y="2699002"/>
            <a:ext cx="387933" cy="367467"/>
            <a:chOff x="2583100" y="2973775"/>
            <a:chExt cx="461550" cy="437200"/>
          </a:xfrm>
        </p:grpSpPr>
        <p:sp>
          <p:nvSpPr>
            <p:cNvPr id="810" name="Google Shape;810;p4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7"/>
          <p:cNvSpPr/>
          <p:nvPr/>
        </p:nvSpPr>
        <p:spPr>
          <a:xfrm>
            <a:off x="4776106" y="2707797"/>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47"/>
          <p:cNvGrpSpPr/>
          <p:nvPr/>
        </p:nvGrpSpPr>
        <p:grpSpPr>
          <a:xfrm>
            <a:off x="5304611" y="2727159"/>
            <a:ext cx="435022" cy="323445"/>
            <a:chOff x="5247525" y="3007275"/>
            <a:chExt cx="517575" cy="384825"/>
          </a:xfrm>
        </p:grpSpPr>
        <p:sp>
          <p:nvSpPr>
            <p:cNvPr id="814" name="Google Shape;814;p4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7"/>
          <p:cNvGrpSpPr/>
          <p:nvPr/>
        </p:nvGrpSpPr>
        <p:grpSpPr>
          <a:xfrm>
            <a:off x="4215597" y="2708731"/>
            <a:ext cx="342882" cy="350068"/>
            <a:chOff x="3951850" y="2985350"/>
            <a:chExt cx="407950" cy="416500"/>
          </a:xfrm>
        </p:grpSpPr>
        <p:sp>
          <p:nvSpPr>
            <p:cNvPr id="817" name="Google Shape;817;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7"/>
          <p:cNvGrpSpPr/>
          <p:nvPr/>
        </p:nvGrpSpPr>
        <p:grpSpPr>
          <a:xfrm>
            <a:off x="1372269" y="3298279"/>
            <a:ext cx="397136" cy="305017"/>
            <a:chOff x="568950" y="3686775"/>
            <a:chExt cx="472500" cy="362900"/>
          </a:xfrm>
        </p:grpSpPr>
        <p:sp>
          <p:nvSpPr>
            <p:cNvPr id="822" name="Google Shape;822;p47"/>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47"/>
          <p:cNvSpPr/>
          <p:nvPr/>
        </p:nvSpPr>
        <p:spPr>
          <a:xfrm>
            <a:off x="5949111" y="2691427"/>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47"/>
          <p:cNvGrpSpPr/>
          <p:nvPr/>
        </p:nvGrpSpPr>
        <p:grpSpPr>
          <a:xfrm>
            <a:off x="1940321" y="3323872"/>
            <a:ext cx="377700" cy="253852"/>
            <a:chOff x="1244800" y="3717225"/>
            <a:chExt cx="449375" cy="302025"/>
          </a:xfrm>
        </p:grpSpPr>
        <p:sp>
          <p:nvSpPr>
            <p:cNvPr id="827" name="Google Shape;827;p47"/>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7"/>
          <p:cNvGrpSpPr/>
          <p:nvPr/>
        </p:nvGrpSpPr>
        <p:grpSpPr>
          <a:xfrm>
            <a:off x="2510411" y="3304414"/>
            <a:ext cx="367467" cy="287115"/>
            <a:chOff x="1923075" y="3694075"/>
            <a:chExt cx="437200" cy="341600"/>
          </a:xfrm>
        </p:grpSpPr>
        <p:sp>
          <p:nvSpPr>
            <p:cNvPr id="834" name="Google Shape;834;p47"/>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7"/>
          <p:cNvGrpSpPr/>
          <p:nvPr/>
        </p:nvGrpSpPr>
        <p:grpSpPr>
          <a:xfrm>
            <a:off x="3078967" y="3299813"/>
            <a:ext cx="360301" cy="295814"/>
            <a:chOff x="2599525" y="3688600"/>
            <a:chExt cx="428675" cy="351950"/>
          </a:xfrm>
        </p:grpSpPr>
        <p:sp>
          <p:nvSpPr>
            <p:cNvPr id="844" name="Google Shape;844;p47"/>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7"/>
          <p:cNvGrpSpPr/>
          <p:nvPr/>
        </p:nvGrpSpPr>
        <p:grpSpPr>
          <a:xfrm>
            <a:off x="3661350" y="3279346"/>
            <a:ext cx="333700" cy="329077"/>
            <a:chOff x="3292425" y="3664250"/>
            <a:chExt cx="397025" cy="391525"/>
          </a:xfrm>
        </p:grpSpPr>
        <p:sp>
          <p:nvSpPr>
            <p:cNvPr id="848" name="Google Shape;848;p4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7"/>
          <p:cNvGrpSpPr/>
          <p:nvPr/>
        </p:nvGrpSpPr>
        <p:grpSpPr>
          <a:xfrm>
            <a:off x="4199207" y="3321813"/>
            <a:ext cx="369526" cy="268183"/>
            <a:chOff x="3932350" y="3714775"/>
            <a:chExt cx="439650" cy="319075"/>
          </a:xfrm>
        </p:grpSpPr>
        <p:sp>
          <p:nvSpPr>
            <p:cNvPr id="852" name="Google Shape;852;p4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7"/>
          <p:cNvGrpSpPr/>
          <p:nvPr/>
        </p:nvGrpSpPr>
        <p:grpSpPr>
          <a:xfrm>
            <a:off x="4764191" y="3321813"/>
            <a:ext cx="369505" cy="268183"/>
            <a:chOff x="4604550" y="3714775"/>
            <a:chExt cx="439625" cy="319075"/>
          </a:xfrm>
        </p:grpSpPr>
        <p:sp>
          <p:nvSpPr>
            <p:cNvPr id="858" name="Google Shape;858;p4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7"/>
          <p:cNvGrpSpPr/>
          <p:nvPr/>
        </p:nvGrpSpPr>
        <p:grpSpPr>
          <a:xfrm>
            <a:off x="5342476" y="3294181"/>
            <a:ext cx="353136" cy="313738"/>
            <a:chOff x="5292575" y="3681900"/>
            <a:chExt cx="420150" cy="373275"/>
          </a:xfrm>
        </p:grpSpPr>
        <p:sp>
          <p:nvSpPr>
            <p:cNvPr id="861" name="Google Shape;861;p4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47"/>
          <p:cNvGrpSpPr/>
          <p:nvPr/>
        </p:nvGrpSpPr>
        <p:grpSpPr>
          <a:xfrm>
            <a:off x="5887498" y="3254258"/>
            <a:ext cx="393060" cy="393060"/>
            <a:chOff x="5941025" y="3634400"/>
            <a:chExt cx="467650" cy="467650"/>
          </a:xfrm>
        </p:grpSpPr>
        <p:sp>
          <p:nvSpPr>
            <p:cNvPr id="869" name="Google Shape;869;p4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7"/>
          <p:cNvGrpSpPr/>
          <p:nvPr/>
        </p:nvGrpSpPr>
        <p:grpSpPr>
          <a:xfrm>
            <a:off x="6477571" y="3279346"/>
            <a:ext cx="342882" cy="342903"/>
            <a:chOff x="6643075" y="3664250"/>
            <a:chExt cx="407950" cy="407975"/>
          </a:xfrm>
        </p:grpSpPr>
        <p:sp>
          <p:nvSpPr>
            <p:cNvPr id="876" name="Google Shape;876;p4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7"/>
          <p:cNvGrpSpPr/>
          <p:nvPr/>
        </p:nvGrpSpPr>
        <p:grpSpPr>
          <a:xfrm>
            <a:off x="1378405" y="3830000"/>
            <a:ext cx="371564" cy="371543"/>
            <a:chOff x="576250" y="4319400"/>
            <a:chExt cx="442075" cy="442050"/>
          </a:xfrm>
        </p:grpSpPr>
        <p:sp>
          <p:nvSpPr>
            <p:cNvPr id="879" name="Google Shape;879;p4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47"/>
          <p:cNvSpPr/>
          <p:nvPr/>
        </p:nvSpPr>
        <p:spPr>
          <a:xfrm>
            <a:off x="1928068" y="390229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4218791" y="3845478"/>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653786" y="386697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782263" y="3843944"/>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7"/>
          <p:cNvGrpSpPr/>
          <p:nvPr/>
        </p:nvGrpSpPr>
        <p:grpSpPr>
          <a:xfrm>
            <a:off x="5322010" y="3848932"/>
            <a:ext cx="394068" cy="325505"/>
            <a:chOff x="5268225" y="4341925"/>
            <a:chExt cx="468850" cy="387275"/>
          </a:xfrm>
        </p:grpSpPr>
        <p:sp>
          <p:nvSpPr>
            <p:cNvPr id="888" name="Google Shape;888;p47"/>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7"/>
          <p:cNvGrpSpPr/>
          <p:nvPr/>
        </p:nvGrpSpPr>
        <p:grpSpPr>
          <a:xfrm>
            <a:off x="5906956" y="3838699"/>
            <a:ext cx="354145" cy="354145"/>
            <a:chOff x="5964175" y="4329750"/>
            <a:chExt cx="421350" cy="421350"/>
          </a:xfrm>
        </p:grpSpPr>
        <p:sp>
          <p:nvSpPr>
            <p:cNvPr id="897" name="Google Shape;897;p4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7"/>
          <p:cNvGrpSpPr/>
          <p:nvPr/>
        </p:nvGrpSpPr>
        <p:grpSpPr>
          <a:xfrm>
            <a:off x="1942864" y="4403683"/>
            <a:ext cx="372594" cy="360301"/>
            <a:chOff x="1247825" y="5001950"/>
            <a:chExt cx="443300" cy="428675"/>
          </a:xfrm>
        </p:grpSpPr>
        <p:sp>
          <p:nvSpPr>
            <p:cNvPr id="900" name="Google Shape;900;p47"/>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2541110" y="4385760"/>
            <a:ext cx="306068" cy="389992"/>
            <a:chOff x="1959600" y="4980625"/>
            <a:chExt cx="364150" cy="464000"/>
          </a:xfrm>
        </p:grpSpPr>
        <p:sp>
          <p:nvSpPr>
            <p:cNvPr id="907" name="Google Shape;907;p47"/>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7"/>
          <p:cNvGrpSpPr/>
          <p:nvPr/>
        </p:nvGrpSpPr>
        <p:grpSpPr>
          <a:xfrm>
            <a:off x="3083590" y="4400615"/>
            <a:ext cx="351077" cy="360806"/>
            <a:chOff x="2605025" y="4998300"/>
            <a:chExt cx="417700" cy="429275"/>
          </a:xfrm>
        </p:grpSpPr>
        <p:sp>
          <p:nvSpPr>
            <p:cNvPr id="915" name="Google Shape;915;p47"/>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7"/>
          <p:cNvGrpSpPr/>
          <p:nvPr/>
        </p:nvGrpSpPr>
        <p:grpSpPr>
          <a:xfrm>
            <a:off x="3614282" y="4403683"/>
            <a:ext cx="419662" cy="349543"/>
            <a:chOff x="3236425" y="5001950"/>
            <a:chExt cx="499300" cy="415875"/>
          </a:xfrm>
        </p:grpSpPr>
        <p:sp>
          <p:nvSpPr>
            <p:cNvPr id="919" name="Google Shape;919;p47"/>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7"/>
          <p:cNvGrpSpPr/>
          <p:nvPr/>
        </p:nvGrpSpPr>
        <p:grpSpPr>
          <a:xfrm>
            <a:off x="4229402" y="4385760"/>
            <a:ext cx="319369" cy="380263"/>
            <a:chOff x="3968275" y="4980625"/>
            <a:chExt cx="379975" cy="452425"/>
          </a:xfrm>
        </p:grpSpPr>
        <p:sp>
          <p:nvSpPr>
            <p:cNvPr id="926" name="Google Shape;926;p47"/>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7"/>
          <p:cNvGrpSpPr/>
          <p:nvPr/>
        </p:nvGrpSpPr>
        <p:grpSpPr>
          <a:xfrm>
            <a:off x="5884935" y="4470713"/>
            <a:ext cx="404323" cy="220085"/>
            <a:chOff x="5937975" y="5081700"/>
            <a:chExt cx="481050" cy="261850"/>
          </a:xfrm>
        </p:grpSpPr>
        <p:sp>
          <p:nvSpPr>
            <p:cNvPr id="930" name="Google Shape;930;p47"/>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7"/>
          <p:cNvGrpSpPr/>
          <p:nvPr/>
        </p:nvGrpSpPr>
        <p:grpSpPr>
          <a:xfrm>
            <a:off x="6503143" y="4428247"/>
            <a:ext cx="290183" cy="333679"/>
            <a:chOff x="6673500" y="5031175"/>
            <a:chExt cx="345250" cy="397000"/>
          </a:xfrm>
        </p:grpSpPr>
        <p:sp>
          <p:nvSpPr>
            <p:cNvPr id="934" name="Google Shape;934;p47"/>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47"/>
          <p:cNvGrpSpPr/>
          <p:nvPr/>
        </p:nvGrpSpPr>
        <p:grpSpPr>
          <a:xfrm>
            <a:off x="4195130" y="452892"/>
            <a:ext cx="387933" cy="345971"/>
            <a:chOff x="3927500" y="301425"/>
            <a:chExt cx="461550" cy="411625"/>
          </a:xfrm>
        </p:grpSpPr>
        <p:sp>
          <p:nvSpPr>
            <p:cNvPr id="940" name="Google Shape;940;p47"/>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6482677" y="459553"/>
            <a:ext cx="332670" cy="332670"/>
            <a:chOff x="6649150" y="309350"/>
            <a:chExt cx="395800" cy="395800"/>
          </a:xfrm>
        </p:grpSpPr>
        <p:sp>
          <p:nvSpPr>
            <p:cNvPr id="968" name="Google Shape;968;p4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7"/>
          <p:cNvGrpSpPr/>
          <p:nvPr/>
        </p:nvGrpSpPr>
        <p:grpSpPr>
          <a:xfrm>
            <a:off x="5915130" y="467223"/>
            <a:ext cx="337797" cy="319873"/>
            <a:chOff x="5973900" y="318475"/>
            <a:chExt cx="401900" cy="380575"/>
          </a:xfrm>
        </p:grpSpPr>
        <p:sp>
          <p:nvSpPr>
            <p:cNvPr id="992" name="Google Shape;992;p47"/>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1960283" y="980516"/>
            <a:ext cx="342882" cy="418128"/>
            <a:chOff x="1268550" y="929175"/>
            <a:chExt cx="407950" cy="497475"/>
          </a:xfrm>
        </p:grpSpPr>
        <p:sp>
          <p:nvSpPr>
            <p:cNvPr id="1007" name="Google Shape;1007;p4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7"/>
          <p:cNvGrpSpPr/>
          <p:nvPr/>
        </p:nvGrpSpPr>
        <p:grpSpPr>
          <a:xfrm>
            <a:off x="6446347" y="996380"/>
            <a:ext cx="405331" cy="388962"/>
            <a:chOff x="6605925" y="948050"/>
            <a:chExt cx="482250" cy="462775"/>
          </a:xfrm>
        </p:grpSpPr>
        <p:sp>
          <p:nvSpPr>
            <p:cNvPr id="1011" name="Google Shape;1011;p47"/>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7"/>
          <p:cNvGrpSpPr/>
          <p:nvPr/>
        </p:nvGrpSpPr>
        <p:grpSpPr>
          <a:xfrm>
            <a:off x="6541029" y="2148349"/>
            <a:ext cx="215966" cy="342399"/>
            <a:chOff x="6718575" y="2318625"/>
            <a:chExt cx="256950" cy="407375"/>
          </a:xfrm>
        </p:grpSpPr>
        <p:sp>
          <p:nvSpPr>
            <p:cNvPr id="1018" name="Google Shape;1018;p4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3642418" y="2775257"/>
            <a:ext cx="363369" cy="221115"/>
            <a:chOff x="3269900" y="3064500"/>
            <a:chExt cx="432325" cy="263075"/>
          </a:xfrm>
        </p:grpSpPr>
        <p:sp>
          <p:nvSpPr>
            <p:cNvPr id="1027" name="Google Shape;1027;p47"/>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7"/>
          <p:cNvGrpSpPr/>
          <p:nvPr/>
        </p:nvGrpSpPr>
        <p:grpSpPr>
          <a:xfrm>
            <a:off x="6516444" y="2707701"/>
            <a:ext cx="265115" cy="372594"/>
            <a:chOff x="6689325" y="2984125"/>
            <a:chExt cx="315425" cy="443300"/>
          </a:xfrm>
        </p:grpSpPr>
        <p:sp>
          <p:nvSpPr>
            <p:cNvPr id="1031" name="Google Shape;1031;p47"/>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7"/>
          <p:cNvGrpSpPr/>
          <p:nvPr/>
        </p:nvGrpSpPr>
        <p:grpSpPr>
          <a:xfrm>
            <a:off x="2565170" y="3802369"/>
            <a:ext cx="256416" cy="414535"/>
            <a:chOff x="1988225" y="4286525"/>
            <a:chExt cx="305075" cy="493200"/>
          </a:xfrm>
        </p:grpSpPr>
        <p:sp>
          <p:nvSpPr>
            <p:cNvPr id="1037" name="Google Shape;1037;p47"/>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7"/>
          <p:cNvGrpSpPr/>
          <p:nvPr/>
        </p:nvGrpSpPr>
        <p:grpSpPr>
          <a:xfrm>
            <a:off x="3109162" y="3831534"/>
            <a:ext cx="309640" cy="392030"/>
            <a:chOff x="2635450" y="4321225"/>
            <a:chExt cx="368400" cy="466425"/>
          </a:xfrm>
        </p:grpSpPr>
        <p:sp>
          <p:nvSpPr>
            <p:cNvPr id="1045" name="Google Shape;1045;p47"/>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7"/>
          <p:cNvGrpSpPr/>
          <p:nvPr/>
        </p:nvGrpSpPr>
        <p:grpSpPr>
          <a:xfrm>
            <a:off x="6477571" y="3821805"/>
            <a:ext cx="342882" cy="383835"/>
            <a:chOff x="6643075" y="4309650"/>
            <a:chExt cx="407950" cy="456675"/>
          </a:xfrm>
        </p:grpSpPr>
        <p:sp>
          <p:nvSpPr>
            <p:cNvPr id="1052" name="Google Shape;1052;p47"/>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47"/>
          <p:cNvGrpSpPr/>
          <p:nvPr/>
        </p:nvGrpSpPr>
        <p:grpSpPr>
          <a:xfrm>
            <a:off x="5292844" y="4363760"/>
            <a:ext cx="452420" cy="433992"/>
            <a:chOff x="5233525" y="4954450"/>
            <a:chExt cx="538275" cy="516350"/>
          </a:xfrm>
        </p:grpSpPr>
        <p:sp>
          <p:nvSpPr>
            <p:cNvPr id="1062" name="Google Shape;1062;p4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7"/>
          <p:cNvGrpSpPr/>
          <p:nvPr/>
        </p:nvGrpSpPr>
        <p:grpSpPr>
          <a:xfrm>
            <a:off x="4723763" y="4371429"/>
            <a:ext cx="460615" cy="418653"/>
            <a:chOff x="4556450" y="4963575"/>
            <a:chExt cx="548025" cy="498100"/>
          </a:xfrm>
        </p:grpSpPr>
        <p:sp>
          <p:nvSpPr>
            <p:cNvPr id="1074" name="Google Shape;1074;p4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7"/>
          <p:cNvGrpSpPr/>
          <p:nvPr/>
        </p:nvGrpSpPr>
        <p:grpSpPr>
          <a:xfrm>
            <a:off x="1341045" y="4462014"/>
            <a:ext cx="445255" cy="246182"/>
            <a:chOff x="531800" y="5071350"/>
            <a:chExt cx="529750" cy="292900"/>
          </a:xfrm>
        </p:grpSpPr>
        <p:sp>
          <p:nvSpPr>
            <p:cNvPr id="1080" name="Google Shape;1080;p47"/>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47"/>
          <p:cNvGrpSpPr/>
          <p:nvPr/>
        </p:nvGrpSpPr>
        <p:grpSpPr>
          <a:xfrm>
            <a:off x="8100269" y="2403375"/>
            <a:ext cx="433992" cy="422729"/>
            <a:chOff x="5916675" y="927975"/>
            <a:chExt cx="516350" cy="502950"/>
          </a:xfrm>
        </p:grpSpPr>
        <p:sp>
          <p:nvSpPr>
            <p:cNvPr id="1088" name="Google Shape;1088;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7"/>
          <p:cNvGrpSpPr/>
          <p:nvPr/>
        </p:nvGrpSpPr>
        <p:grpSpPr>
          <a:xfrm>
            <a:off x="7216289" y="3109277"/>
            <a:ext cx="1079481" cy="1051467"/>
            <a:chOff x="5916675" y="927975"/>
            <a:chExt cx="516350" cy="502950"/>
          </a:xfrm>
        </p:grpSpPr>
        <p:sp>
          <p:nvSpPr>
            <p:cNvPr id="1091" name="Google Shape;1091;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7"/>
          <p:cNvGrpSpPr/>
          <p:nvPr/>
        </p:nvGrpSpPr>
        <p:grpSpPr>
          <a:xfrm>
            <a:off x="7216432" y="2403375"/>
            <a:ext cx="433992" cy="422729"/>
            <a:chOff x="5916675" y="927975"/>
            <a:chExt cx="516350" cy="502950"/>
          </a:xfrm>
        </p:grpSpPr>
        <p:sp>
          <p:nvSpPr>
            <p:cNvPr id="1094" name="Google Shape;1094;p4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47"/>
          <p:cNvSpPr/>
          <p:nvPr/>
        </p:nvSpPr>
        <p:spPr>
          <a:xfrm>
            <a:off x="8292430" y="26397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7408593" y="26397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7694128" y="36972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Tools Needed</a:t>
            </a:r>
            <a:endParaRPr sz="2400" dirty="0"/>
          </a:p>
        </p:txBody>
      </p:sp>
      <p:sp>
        <p:nvSpPr>
          <p:cNvPr id="78" name="Google Shape;78;p13"/>
          <p:cNvSpPr txBox="1"/>
          <p:nvPr/>
        </p:nvSpPr>
        <p:spPr>
          <a:xfrm>
            <a:off x="1253836" y="1249820"/>
            <a:ext cx="7432789" cy="30935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Visual Studio Code</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Node JS</a:t>
            </a:r>
            <a:endParaRPr lang="en" sz="1200" dirty="0">
              <a:solidFill>
                <a:schemeClr val="bg1">
                  <a:lumMod val="95000"/>
                </a:schemeClr>
              </a:solidFill>
              <a:latin typeface="Quicksand"/>
              <a:ea typeface="Quicksand"/>
              <a:cs typeface="Quicksand"/>
              <a:sym typeface="Quicksand"/>
            </a:endParaRP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Visual Studio 2022</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SQL Server Manag</a:t>
            </a:r>
            <a:r>
              <a:rPr lang="en-US" sz="1200" dirty="0">
                <a:solidFill>
                  <a:schemeClr val="accent1"/>
                </a:solidFill>
                <a:latin typeface="Quicksand"/>
                <a:ea typeface="Quicksand"/>
                <a:cs typeface="Quicksand"/>
                <a:sym typeface="Quicksand"/>
              </a:rPr>
              <a:t>e</a:t>
            </a:r>
            <a:r>
              <a:rPr lang="en" sz="1200" dirty="0">
                <a:solidFill>
                  <a:schemeClr val="accent1"/>
                </a:solidFill>
                <a:latin typeface="Quicksand"/>
                <a:ea typeface="Quicksand"/>
                <a:cs typeface="Quicksand"/>
                <a:sym typeface="Quicksand"/>
              </a:rPr>
              <a:t>ment Studio </a:t>
            </a:r>
          </a:p>
          <a:p>
            <a:pPr marL="171450" lvl="0" indent="-171450">
              <a:lnSpc>
                <a:spcPct val="200000"/>
              </a:lnSpc>
              <a:spcBef>
                <a:spcPts val="600"/>
              </a:spcBef>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Azure Subscription </a:t>
            </a: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48688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17" dur="500"/>
                                        <p:tgtEl>
                                          <p:spTgt spid="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2" dur="500"/>
                                        <p:tgtEl>
                                          <p:spTgt spid="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27" dur="500"/>
                                        <p:tgtEl>
                                          <p:spTgt spid="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grpSp>
        <p:nvGrpSpPr>
          <p:cNvPr id="1103" name="Google Shape;1103;p48"/>
          <p:cNvGrpSpPr/>
          <p:nvPr/>
        </p:nvGrpSpPr>
        <p:grpSpPr>
          <a:xfrm>
            <a:off x="3058888" y="1550127"/>
            <a:ext cx="445718" cy="445753"/>
            <a:chOff x="3706812" y="1035050"/>
            <a:chExt cx="4792662" cy="4787899"/>
          </a:xfrm>
        </p:grpSpPr>
        <p:sp>
          <p:nvSpPr>
            <p:cNvPr id="1104" name="Google Shape;1104;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8" name="Google Shape;1108;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0" name="Google Shape;1110;p48"/>
          <p:cNvGrpSpPr/>
          <p:nvPr/>
        </p:nvGrpSpPr>
        <p:grpSpPr>
          <a:xfrm>
            <a:off x="1779393" y="1550157"/>
            <a:ext cx="443331" cy="445437"/>
            <a:chOff x="1400175" y="1220787"/>
            <a:chExt cx="4473575" cy="4476750"/>
          </a:xfrm>
        </p:grpSpPr>
        <p:sp>
          <p:nvSpPr>
            <p:cNvPr id="1111" name="Google Shape;1111;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5" name="Google Shape;1115;p48"/>
          <p:cNvGrpSpPr/>
          <p:nvPr/>
        </p:nvGrpSpPr>
        <p:grpSpPr>
          <a:xfrm>
            <a:off x="1138046" y="1550171"/>
            <a:ext cx="446045" cy="445465"/>
            <a:chOff x="1649412" y="927100"/>
            <a:chExt cx="5011737" cy="5016500"/>
          </a:xfrm>
        </p:grpSpPr>
        <p:sp>
          <p:nvSpPr>
            <p:cNvPr id="1116" name="Google Shape;1116;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9" name="Google Shape;1119;p48"/>
          <p:cNvGrpSpPr/>
          <p:nvPr/>
        </p:nvGrpSpPr>
        <p:grpSpPr>
          <a:xfrm>
            <a:off x="2418397" y="1550424"/>
            <a:ext cx="444870" cy="445286"/>
            <a:chOff x="1301750" y="920750"/>
            <a:chExt cx="5095875" cy="5100637"/>
          </a:xfrm>
        </p:grpSpPr>
        <p:sp>
          <p:nvSpPr>
            <p:cNvPr id="1120" name="Google Shape;1120;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2" name="Google Shape;1122;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3" name="Google Shape;1123;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5" name="Google Shape;1125;p48"/>
          <p:cNvGrpSpPr/>
          <p:nvPr/>
        </p:nvGrpSpPr>
        <p:grpSpPr>
          <a:xfrm>
            <a:off x="4341570" y="1550333"/>
            <a:ext cx="445621" cy="445591"/>
            <a:chOff x="5732756" y="2682276"/>
            <a:chExt cx="719905" cy="719856"/>
          </a:xfrm>
        </p:grpSpPr>
        <p:sp>
          <p:nvSpPr>
            <p:cNvPr id="1126" name="Google Shape;1126;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9" name="Google Shape;1129;p48"/>
          <p:cNvGrpSpPr/>
          <p:nvPr/>
        </p:nvGrpSpPr>
        <p:grpSpPr>
          <a:xfrm>
            <a:off x="4982887" y="1550327"/>
            <a:ext cx="445627" cy="445604"/>
            <a:chOff x="6768809" y="2682265"/>
            <a:chExt cx="719915" cy="719877"/>
          </a:xfrm>
        </p:grpSpPr>
        <p:sp>
          <p:nvSpPr>
            <p:cNvPr id="1130" name="Google Shape;1130;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4" name="Google Shape;1134;p48"/>
          <p:cNvGrpSpPr/>
          <p:nvPr/>
        </p:nvGrpSpPr>
        <p:grpSpPr>
          <a:xfrm>
            <a:off x="5624209" y="1550356"/>
            <a:ext cx="445753" cy="445545"/>
            <a:chOff x="7804870" y="2682313"/>
            <a:chExt cx="720118" cy="719782"/>
          </a:xfrm>
        </p:grpSpPr>
        <p:sp>
          <p:nvSpPr>
            <p:cNvPr id="1135" name="Google Shape;1135;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0" name="Google Shape;1140;p48"/>
          <p:cNvGrpSpPr/>
          <p:nvPr/>
        </p:nvGrpSpPr>
        <p:grpSpPr>
          <a:xfrm>
            <a:off x="6265657" y="1550125"/>
            <a:ext cx="446293" cy="446006"/>
            <a:chOff x="8841135" y="2681940"/>
            <a:chExt cx="720990" cy="720527"/>
          </a:xfrm>
        </p:grpSpPr>
        <p:sp>
          <p:nvSpPr>
            <p:cNvPr id="1141" name="Google Shape;1141;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7" name="Google Shape;1147;p48"/>
          <p:cNvGrpSpPr/>
          <p:nvPr/>
        </p:nvGrpSpPr>
        <p:grpSpPr>
          <a:xfrm>
            <a:off x="3699655" y="1550057"/>
            <a:ext cx="445260" cy="445260"/>
            <a:chOff x="4103687" y="1439862"/>
            <a:chExt cx="3986212" cy="3986211"/>
          </a:xfrm>
        </p:grpSpPr>
        <p:sp>
          <p:nvSpPr>
            <p:cNvPr id="1148" name="Google Shape;1148;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0" name="Google Shape;1150;p48"/>
          <p:cNvGrpSpPr/>
          <p:nvPr/>
        </p:nvGrpSpPr>
        <p:grpSpPr>
          <a:xfrm>
            <a:off x="6907645" y="1550361"/>
            <a:ext cx="445803" cy="445535"/>
            <a:chOff x="9878272" y="2682320"/>
            <a:chExt cx="720199" cy="719767"/>
          </a:xfrm>
        </p:grpSpPr>
        <p:sp>
          <p:nvSpPr>
            <p:cNvPr id="1151" name="Google Shape;1151;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48"/>
          <p:cNvGrpSpPr/>
          <p:nvPr/>
        </p:nvGrpSpPr>
        <p:grpSpPr>
          <a:xfrm>
            <a:off x="7549143" y="1550278"/>
            <a:ext cx="445700" cy="445701"/>
            <a:chOff x="10914618" y="2682187"/>
            <a:chExt cx="720033" cy="720033"/>
          </a:xfrm>
        </p:grpSpPr>
        <p:sp>
          <p:nvSpPr>
            <p:cNvPr id="1155" name="Google Shape;1155;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1" name="Google Shape;1161;p48"/>
          <p:cNvGrpSpPr/>
          <p:nvPr/>
        </p:nvGrpSpPr>
        <p:grpSpPr>
          <a:xfrm>
            <a:off x="1772664" y="843057"/>
            <a:ext cx="361521" cy="445816"/>
            <a:chOff x="1582665" y="1011072"/>
            <a:chExt cx="584040" cy="720220"/>
          </a:xfrm>
        </p:grpSpPr>
        <p:sp>
          <p:nvSpPr>
            <p:cNvPr id="1162" name="Google Shape;1162;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7" name="Google Shape;1167;p48"/>
          <p:cNvGrpSpPr/>
          <p:nvPr/>
        </p:nvGrpSpPr>
        <p:grpSpPr>
          <a:xfrm>
            <a:off x="2374048" y="843078"/>
            <a:ext cx="379481" cy="445796"/>
            <a:chOff x="2554206" y="1011105"/>
            <a:chExt cx="613055" cy="720187"/>
          </a:xfrm>
        </p:grpSpPr>
        <p:sp>
          <p:nvSpPr>
            <p:cNvPr id="1168" name="Google Shape;1168;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1" name="Google Shape;1171;p48"/>
          <p:cNvGrpSpPr/>
          <p:nvPr/>
        </p:nvGrpSpPr>
        <p:grpSpPr>
          <a:xfrm>
            <a:off x="6922223" y="797418"/>
            <a:ext cx="460705" cy="491455"/>
            <a:chOff x="9901824" y="937343"/>
            <a:chExt cx="744273" cy="793950"/>
          </a:xfrm>
        </p:grpSpPr>
        <p:grpSp>
          <p:nvGrpSpPr>
            <p:cNvPr id="1172" name="Google Shape;1172;p48"/>
            <p:cNvGrpSpPr/>
            <p:nvPr/>
          </p:nvGrpSpPr>
          <p:grpSpPr>
            <a:xfrm>
              <a:off x="9901824" y="937343"/>
              <a:ext cx="744273" cy="793950"/>
              <a:chOff x="9901824" y="937343"/>
              <a:chExt cx="744273" cy="793950"/>
            </a:xfrm>
          </p:grpSpPr>
          <p:sp>
            <p:nvSpPr>
              <p:cNvPr id="1173" name="Google Shape;1173;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83" name="Google Shape;1183;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9" name="Google Shape;1189;p48"/>
          <p:cNvGrpSpPr/>
          <p:nvPr/>
        </p:nvGrpSpPr>
        <p:grpSpPr>
          <a:xfrm>
            <a:off x="2993392" y="843244"/>
            <a:ext cx="369868" cy="445629"/>
            <a:chOff x="3554761" y="1011374"/>
            <a:chExt cx="597525" cy="719918"/>
          </a:xfrm>
        </p:grpSpPr>
        <p:sp>
          <p:nvSpPr>
            <p:cNvPr id="1190" name="Google Shape;1190;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8"/>
          <p:cNvGrpSpPr/>
          <p:nvPr/>
        </p:nvGrpSpPr>
        <p:grpSpPr>
          <a:xfrm>
            <a:off x="3603122" y="843032"/>
            <a:ext cx="370755" cy="445841"/>
            <a:chOff x="4539787" y="1011032"/>
            <a:chExt cx="598958" cy="720261"/>
          </a:xfrm>
        </p:grpSpPr>
        <p:sp>
          <p:nvSpPr>
            <p:cNvPr id="1195" name="Google Shape;1195;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8"/>
          <p:cNvGrpSpPr/>
          <p:nvPr/>
        </p:nvGrpSpPr>
        <p:grpSpPr>
          <a:xfrm>
            <a:off x="4213740" y="843140"/>
            <a:ext cx="366917" cy="445733"/>
            <a:chOff x="5526246" y="1011207"/>
            <a:chExt cx="592758" cy="720086"/>
          </a:xfrm>
        </p:grpSpPr>
        <p:sp>
          <p:nvSpPr>
            <p:cNvPr id="1201" name="Google Shape;1201;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7" name="Google Shape;1207;p48"/>
          <p:cNvGrpSpPr/>
          <p:nvPr/>
        </p:nvGrpSpPr>
        <p:grpSpPr>
          <a:xfrm>
            <a:off x="1168508" y="843134"/>
            <a:ext cx="364294" cy="445740"/>
            <a:chOff x="606645" y="1011196"/>
            <a:chExt cx="588520" cy="720096"/>
          </a:xfrm>
        </p:grpSpPr>
        <p:sp>
          <p:nvSpPr>
            <p:cNvPr id="1208" name="Google Shape;1208;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2" name="Google Shape;1212;p48"/>
          <p:cNvGrpSpPr/>
          <p:nvPr/>
        </p:nvGrpSpPr>
        <p:grpSpPr>
          <a:xfrm>
            <a:off x="7622791" y="843111"/>
            <a:ext cx="298405" cy="445762"/>
            <a:chOff x="11033597" y="1011159"/>
            <a:chExt cx="482075" cy="720133"/>
          </a:xfrm>
        </p:grpSpPr>
        <p:sp>
          <p:nvSpPr>
            <p:cNvPr id="1213" name="Google Shape;1213;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4" name="Google Shape;1214;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5" name="Google Shape;1215;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16" name="Google Shape;1216;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17" name="Google Shape;1217;p48"/>
          <p:cNvGrpSpPr/>
          <p:nvPr/>
        </p:nvGrpSpPr>
        <p:grpSpPr>
          <a:xfrm>
            <a:off x="6221656" y="797418"/>
            <a:ext cx="460705" cy="491455"/>
            <a:chOff x="8770051" y="937343"/>
            <a:chExt cx="744273" cy="793950"/>
          </a:xfrm>
        </p:grpSpPr>
        <p:sp>
          <p:nvSpPr>
            <p:cNvPr id="1218" name="Google Shape;1218;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9" name="Google Shape;1219;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0" name="Google Shape;1220;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1" name="Google Shape;1221;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2" name="Google Shape;1222;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23" name="Google Shape;1223;p48"/>
            <p:cNvGrpSpPr/>
            <p:nvPr/>
          </p:nvGrpSpPr>
          <p:grpSpPr>
            <a:xfrm>
              <a:off x="8770051" y="937343"/>
              <a:ext cx="744273" cy="793950"/>
              <a:chOff x="6565437" y="1588001"/>
              <a:chExt cx="744273" cy="793950"/>
            </a:xfrm>
          </p:grpSpPr>
          <p:sp>
            <p:nvSpPr>
              <p:cNvPr id="1224" name="Google Shape;1224;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8" name="Google Shape;1228;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34" name="Google Shape;1234;p48"/>
          <p:cNvGrpSpPr/>
          <p:nvPr/>
        </p:nvGrpSpPr>
        <p:grpSpPr>
          <a:xfrm>
            <a:off x="4820520" y="797418"/>
            <a:ext cx="460705" cy="491455"/>
            <a:chOff x="6506504" y="937343"/>
            <a:chExt cx="744273" cy="793950"/>
          </a:xfrm>
        </p:grpSpPr>
        <p:sp>
          <p:nvSpPr>
            <p:cNvPr id="1235" name="Google Shape;1235;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6" name="Google Shape;1236;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8" name="Google Shape;1238;p48"/>
            <p:cNvGrpSpPr/>
            <p:nvPr/>
          </p:nvGrpSpPr>
          <p:grpSpPr>
            <a:xfrm>
              <a:off x="6506504" y="937343"/>
              <a:ext cx="744273" cy="793950"/>
              <a:chOff x="6565437" y="1588001"/>
              <a:chExt cx="744273" cy="793950"/>
            </a:xfrm>
          </p:grpSpPr>
          <p:sp>
            <p:nvSpPr>
              <p:cNvPr id="1239" name="Google Shape;1239;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3" name="Google Shape;1243;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4" name="Google Shape;1244;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9" name="Google Shape;1249;p48"/>
          <p:cNvGrpSpPr/>
          <p:nvPr/>
        </p:nvGrpSpPr>
        <p:grpSpPr>
          <a:xfrm>
            <a:off x="5521088" y="797418"/>
            <a:ext cx="460705" cy="491455"/>
            <a:chOff x="7638277" y="937343"/>
            <a:chExt cx="744273" cy="793950"/>
          </a:xfrm>
        </p:grpSpPr>
        <p:sp>
          <p:nvSpPr>
            <p:cNvPr id="1250" name="Google Shape;1250;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1" name="Google Shape;1251;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2" name="Google Shape;1252;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3" name="Google Shape;1253;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4" name="Google Shape;1254;p48"/>
            <p:cNvGrpSpPr/>
            <p:nvPr/>
          </p:nvGrpSpPr>
          <p:grpSpPr>
            <a:xfrm>
              <a:off x="7638277" y="937343"/>
              <a:ext cx="744273" cy="793950"/>
              <a:chOff x="6565437" y="1588001"/>
              <a:chExt cx="744273" cy="793950"/>
            </a:xfrm>
          </p:grpSpPr>
          <p:sp>
            <p:nvSpPr>
              <p:cNvPr id="1255" name="Google Shape;1255;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65" name="Google Shape;1265;p48"/>
          <p:cNvGrpSpPr/>
          <p:nvPr/>
        </p:nvGrpSpPr>
        <p:grpSpPr>
          <a:xfrm>
            <a:off x="3061198" y="2986973"/>
            <a:ext cx="445779" cy="400764"/>
            <a:chOff x="3778727" y="4460423"/>
            <a:chExt cx="720160" cy="647438"/>
          </a:xfrm>
        </p:grpSpPr>
        <p:sp>
          <p:nvSpPr>
            <p:cNvPr id="1266" name="Google Shape;1266;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3" name="Google Shape;1273;p48"/>
          <p:cNvGrpSpPr/>
          <p:nvPr/>
        </p:nvGrpSpPr>
        <p:grpSpPr>
          <a:xfrm>
            <a:off x="1138083" y="2972048"/>
            <a:ext cx="445680" cy="430613"/>
            <a:chOff x="557494" y="4436312"/>
            <a:chExt cx="720000" cy="695660"/>
          </a:xfrm>
        </p:grpSpPr>
        <p:sp>
          <p:nvSpPr>
            <p:cNvPr id="1274" name="Google Shape;1274;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8" name="Google Shape;1278;p48"/>
          <p:cNvGrpSpPr/>
          <p:nvPr/>
        </p:nvGrpSpPr>
        <p:grpSpPr>
          <a:xfrm>
            <a:off x="4343305" y="2964459"/>
            <a:ext cx="445833" cy="445792"/>
            <a:chOff x="5926265" y="4424051"/>
            <a:chExt cx="720246" cy="720181"/>
          </a:xfrm>
        </p:grpSpPr>
        <p:sp>
          <p:nvSpPr>
            <p:cNvPr id="1279" name="Google Shape;1279;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3" name="Google Shape;1283;p48"/>
          <p:cNvGrpSpPr/>
          <p:nvPr/>
        </p:nvGrpSpPr>
        <p:grpSpPr>
          <a:xfrm>
            <a:off x="1779066" y="2984013"/>
            <a:ext cx="445680" cy="406684"/>
            <a:chOff x="1631150" y="4455641"/>
            <a:chExt cx="720000" cy="657002"/>
          </a:xfrm>
        </p:grpSpPr>
        <p:sp>
          <p:nvSpPr>
            <p:cNvPr id="1284" name="Google Shape;1284;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48"/>
          <p:cNvGrpSpPr/>
          <p:nvPr/>
        </p:nvGrpSpPr>
        <p:grpSpPr>
          <a:xfrm>
            <a:off x="2420095" y="2983429"/>
            <a:ext cx="445680" cy="407853"/>
            <a:chOff x="2704878" y="4454697"/>
            <a:chExt cx="720000" cy="658889"/>
          </a:xfrm>
        </p:grpSpPr>
        <p:sp>
          <p:nvSpPr>
            <p:cNvPr id="1290" name="Google Shape;1290;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6" name="Google Shape;1296;p48"/>
          <p:cNvGrpSpPr/>
          <p:nvPr/>
        </p:nvGrpSpPr>
        <p:grpSpPr>
          <a:xfrm>
            <a:off x="3702366" y="2985387"/>
            <a:ext cx="445549" cy="403935"/>
            <a:chOff x="4852681" y="4457861"/>
            <a:chExt cx="719788" cy="652561"/>
          </a:xfrm>
        </p:grpSpPr>
        <p:sp>
          <p:nvSpPr>
            <p:cNvPr id="1297" name="Google Shape;1297;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8" name="Google Shape;1298;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9" name="Google Shape;1299;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0" name="Google Shape;1300;p48"/>
          <p:cNvGrpSpPr/>
          <p:nvPr/>
        </p:nvGrpSpPr>
        <p:grpSpPr>
          <a:xfrm>
            <a:off x="4984527" y="2975824"/>
            <a:ext cx="445818" cy="423063"/>
            <a:chOff x="7000306" y="4442411"/>
            <a:chExt cx="720224" cy="683463"/>
          </a:xfrm>
        </p:grpSpPr>
        <p:sp>
          <p:nvSpPr>
            <p:cNvPr id="1301" name="Google Shape;1301;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5" name="Google Shape;1305;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6" name="Google Shape;1306;p48"/>
          <p:cNvGrpSpPr/>
          <p:nvPr/>
        </p:nvGrpSpPr>
        <p:grpSpPr>
          <a:xfrm>
            <a:off x="5625735" y="2973621"/>
            <a:ext cx="445779" cy="427468"/>
            <a:chOff x="8074325" y="4438852"/>
            <a:chExt cx="720160" cy="690579"/>
          </a:xfrm>
        </p:grpSpPr>
        <p:sp>
          <p:nvSpPr>
            <p:cNvPr id="1307" name="Google Shape;1307;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8" name="Google Shape;1308;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9" name="Google Shape;1309;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0" name="Google Shape;1310;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1" name="Google Shape;1311;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12" name="Google Shape;1312;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13" name="Google Shape;1313;p48"/>
          <p:cNvGrpSpPr/>
          <p:nvPr/>
        </p:nvGrpSpPr>
        <p:grpSpPr>
          <a:xfrm>
            <a:off x="6908080" y="2987570"/>
            <a:ext cx="445629" cy="399565"/>
            <a:chOff x="9878975" y="4425243"/>
            <a:chExt cx="719918" cy="645502"/>
          </a:xfrm>
        </p:grpSpPr>
        <p:sp>
          <p:nvSpPr>
            <p:cNvPr id="1314" name="Google Shape;1314;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7" name="Google Shape;1317;p48"/>
          <p:cNvGrpSpPr/>
          <p:nvPr/>
        </p:nvGrpSpPr>
        <p:grpSpPr>
          <a:xfrm>
            <a:off x="7549097" y="2976371"/>
            <a:ext cx="445785" cy="421964"/>
            <a:chOff x="10914544" y="4407150"/>
            <a:chExt cx="720170" cy="681687"/>
          </a:xfrm>
        </p:grpSpPr>
        <p:sp>
          <p:nvSpPr>
            <p:cNvPr id="1318" name="Google Shape;1318;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2" name="Google Shape;1322;p48"/>
          <p:cNvGrpSpPr/>
          <p:nvPr/>
        </p:nvGrpSpPr>
        <p:grpSpPr>
          <a:xfrm>
            <a:off x="6266887" y="2984485"/>
            <a:ext cx="445805" cy="405735"/>
            <a:chOff x="8843122" y="4420259"/>
            <a:chExt cx="720202" cy="655469"/>
          </a:xfrm>
        </p:grpSpPr>
        <p:sp>
          <p:nvSpPr>
            <p:cNvPr id="1323" name="Google Shape;1323;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9" name="Google Shape;1329;p48"/>
          <p:cNvGrpSpPr/>
          <p:nvPr/>
        </p:nvGrpSpPr>
        <p:grpSpPr>
          <a:xfrm>
            <a:off x="3069757" y="2283047"/>
            <a:ext cx="445812" cy="394518"/>
            <a:chOff x="1510757" y="3225422"/>
            <a:chExt cx="720214" cy="637347"/>
          </a:xfrm>
        </p:grpSpPr>
        <p:sp>
          <p:nvSpPr>
            <p:cNvPr id="1330" name="Google Shape;1330;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48"/>
          <p:cNvGrpSpPr/>
          <p:nvPr/>
        </p:nvGrpSpPr>
        <p:grpSpPr>
          <a:xfrm>
            <a:off x="3761148" y="2300567"/>
            <a:ext cx="445767" cy="359478"/>
            <a:chOff x="2595501" y="3253725"/>
            <a:chExt cx="720141" cy="580739"/>
          </a:xfrm>
        </p:grpSpPr>
        <p:sp>
          <p:nvSpPr>
            <p:cNvPr id="1338" name="Google Shape;1338;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8"/>
          <p:cNvGrpSpPr/>
          <p:nvPr/>
        </p:nvGrpSpPr>
        <p:grpSpPr>
          <a:xfrm>
            <a:off x="5143819" y="2257535"/>
            <a:ext cx="443879" cy="445541"/>
            <a:chOff x="4764809" y="3184208"/>
            <a:chExt cx="717090" cy="719775"/>
          </a:xfrm>
        </p:grpSpPr>
        <p:sp>
          <p:nvSpPr>
            <p:cNvPr id="1343" name="Google Shape;1343;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48"/>
          <p:cNvGrpSpPr/>
          <p:nvPr/>
        </p:nvGrpSpPr>
        <p:grpSpPr>
          <a:xfrm>
            <a:off x="4452495" y="2286500"/>
            <a:ext cx="445746" cy="387612"/>
            <a:chOff x="3680173" y="3231000"/>
            <a:chExt cx="720106" cy="626190"/>
          </a:xfrm>
        </p:grpSpPr>
        <p:sp>
          <p:nvSpPr>
            <p:cNvPr id="1347" name="Google Shape;1347;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48"/>
          <p:cNvGrpSpPr/>
          <p:nvPr/>
        </p:nvGrpSpPr>
        <p:grpSpPr>
          <a:xfrm>
            <a:off x="6524582" y="2257496"/>
            <a:ext cx="443283" cy="445620"/>
            <a:chOff x="6931035" y="3184144"/>
            <a:chExt cx="716128" cy="719903"/>
          </a:xfrm>
        </p:grpSpPr>
        <p:sp>
          <p:nvSpPr>
            <p:cNvPr id="1351" name="Google Shape;1351;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5" name="Google Shape;1355;p48"/>
          <p:cNvGrpSpPr/>
          <p:nvPr/>
        </p:nvGrpSpPr>
        <p:grpSpPr>
          <a:xfrm>
            <a:off x="5833276" y="2257448"/>
            <a:ext cx="445727" cy="445714"/>
            <a:chOff x="5846429" y="3184067"/>
            <a:chExt cx="720076" cy="720055"/>
          </a:xfrm>
        </p:grpSpPr>
        <p:sp>
          <p:nvSpPr>
            <p:cNvPr id="1356" name="Google Shape;1356;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8"/>
          <p:cNvGrpSpPr/>
          <p:nvPr/>
        </p:nvGrpSpPr>
        <p:grpSpPr>
          <a:xfrm>
            <a:off x="2520481" y="2257393"/>
            <a:ext cx="303698" cy="445825"/>
            <a:chOff x="655600" y="3183978"/>
            <a:chExt cx="490627" cy="720234"/>
          </a:xfrm>
        </p:grpSpPr>
        <p:sp>
          <p:nvSpPr>
            <p:cNvPr id="1361" name="Google Shape;1361;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6" name="Google Shape;1366;p48"/>
          <p:cNvGrpSpPr/>
          <p:nvPr/>
        </p:nvGrpSpPr>
        <p:grpSpPr>
          <a:xfrm>
            <a:off x="7213443" y="2257509"/>
            <a:ext cx="189785" cy="445592"/>
            <a:chOff x="8011692" y="3184166"/>
            <a:chExt cx="306600" cy="719859"/>
          </a:xfrm>
        </p:grpSpPr>
        <p:sp>
          <p:nvSpPr>
            <p:cNvPr id="1367" name="Google Shape;1367;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8"/>
          <p:cNvGrpSpPr/>
          <p:nvPr/>
        </p:nvGrpSpPr>
        <p:grpSpPr>
          <a:xfrm>
            <a:off x="7648230" y="2257259"/>
            <a:ext cx="246199" cy="445516"/>
            <a:chOff x="4556125" y="630237"/>
            <a:chExt cx="3081338" cy="5568950"/>
          </a:xfrm>
        </p:grpSpPr>
        <p:sp>
          <p:nvSpPr>
            <p:cNvPr id="1374" name="Google Shape;1374;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5" name="Google Shape;1375;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6" name="Google Shape;1376;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7" name="Google Shape;1377;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8" name="Google Shape;1378;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9" name="Google Shape;1379;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80" name="Google Shape;1380;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81" name="Google Shape;1381;p48"/>
          <p:cNvGrpSpPr/>
          <p:nvPr/>
        </p:nvGrpSpPr>
        <p:grpSpPr>
          <a:xfrm>
            <a:off x="1829253" y="2257459"/>
            <a:ext cx="445768" cy="445697"/>
            <a:chOff x="1674084" y="3214987"/>
            <a:chExt cx="720142" cy="720027"/>
          </a:xfrm>
        </p:grpSpPr>
        <p:sp>
          <p:nvSpPr>
            <p:cNvPr id="1382" name="Google Shape;1382;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4" name="Google Shape;1394;p48"/>
          <p:cNvGrpSpPr/>
          <p:nvPr/>
        </p:nvGrpSpPr>
        <p:grpSpPr>
          <a:xfrm>
            <a:off x="1138094" y="2257421"/>
            <a:ext cx="445578" cy="445773"/>
            <a:chOff x="557511" y="3214925"/>
            <a:chExt cx="719836" cy="720150"/>
          </a:xfrm>
        </p:grpSpPr>
        <p:sp>
          <p:nvSpPr>
            <p:cNvPr id="1395" name="Google Shape;1395;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9" name="Google Shape;1399;p48"/>
          <p:cNvGrpSpPr/>
          <p:nvPr/>
        </p:nvGrpSpPr>
        <p:grpSpPr>
          <a:xfrm>
            <a:off x="1081977" y="3693756"/>
            <a:ext cx="445905" cy="400522"/>
            <a:chOff x="1147762" y="1131887"/>
            <a:chExt cx="5137150" cy="4619626"/>
          </a:xfrm>
        </p:grpSpPr>
        <p:sp>
          <p:nvSpPr>
            <p:cNvPr id="1400" name="Google Shape;1400;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3" name="Google Shape;1403;p48"/>
          <p:cNvGrpSpPr/>
          <p:nvPr/>
        </p:nvGrpSpPr>
        <p:grpSpPr>
          <a:xfrm>
            <a:off x="1879306" y="3687410"/>
            <a:ext cx="445901" cy="413282"/>
            <a:chOff x="1570037" y="1341437"/>
            <a:chExt cx="4943475" cy="4576762"/>
          </a:xfrm>
        </p:grpSpPr>
        <p:sp>
          <p:nvSpPr>
            <p:cNvPr id="1404" name="Google Shape;1404;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5" name="Google Shape;1405;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6" name="Google Shape;1406;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7" name="Google Shape;1407;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8" name="Google Shape;1408;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9" name="Google Shape;1409;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10" name="Google Shape;1410;p48"/>
          <p:cNvGrpSpPr/>
          <p:nvPr/>
        </p:nvGrpSpPr>
        <p:grpSpPr>
          <a:xfrm>
            <a:off x="4364629" y="3671511"/>
            <a:ext cx="441332" cy="445721"/>
            <a:chOff x="5770007" y="5489899"/>
            <a:chExt cx="712976" cy="720067"/>
          </a:xfrm>
        </p:grpSpPr>
        <p:sp>
          <p:nvSpPr>
            <p:cNvPr id="1411" name="Google Shape;1411;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9" name="Google Shape;1419;p48"/>
          <p:cNvGrpSpPr/>
          <p:nvPr/>
        </p:nvGrpSpPr>
        <p:grpSpPr>
          <a:xfrm>
            <a:off x="5157420" y="3693981"/>
            <a:ext cx="445651" cy="400824"/>
            <a:chOff x="7050768" y="5526199"/>
            <a:chExt cx="719953" cy="647534"/>
          </a:xfrm>
        </p:grpSpPr>
        <p:sp>
          <p:nvSpPr>
            <p:cNvPr id="1420" name="Google Shape;1420;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2" name="Google Shape;1432;p48"/>
          <p:cNvGrpSpPr/>
          <p:nvPr/>
        </p:nvGrpSpPr>
        <p:grpSpPr>
          <a:xfrm>
            <a:off x="6751936" y="3694051"/>
            <a:ext cx="445681" cy="400651"/>
            <a:chOff x="9626723" y="5526313"/>
            <a:chExt cx="720002" cy="647256"/>
          </a:xfrm>
        </p:grpSpPr>
        <p:sp>
          <p:nvSpPr>
            <p:cNvPr id="1433" name="Google Shape;1433;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5" name="Google Shape;1445;p48"/>
          <p:cNvGrpSpPr/>
          <p:nvPr/>
        </p:nvGrpSpPr>
        <p:grpSpPr>
          <a:xfrm>
            <a:off x="7549176" y="3671488"/>
            <a:ext cx="445582" cy="445743"/>
            <a:chOff x="10914672" y="5489861"/>
            <a:chExt cx="719842" cy="720102"/>
          </a:xfrm>
        </p:grpSpPr>
        <p:sp>
          <p:nvSpPr>
            <p:cNvPr id="1446" name="Google Shape;1446;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48"/>
          <p:cNvGrpSpPr/>
          <p:nvPr/>
        </p:nvGrpSpPr>
        <p:grpSpPr>
          <a:xfrm>
            <a:off x="5954636" y="3681752"/>
            <a:ext cx="445821" cy="425246"/>
            <a:chOff x="8338678" y="5506443"/>
            <a:chExt cx="720227" cy="686988"/>
          </a:xfrm>
        </p:grpSpPr>
        <p:sp>
          <p:nvSpPr>
            <p:cNvPr id="1459" name="Google Shape;1459;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5" name="Google Shape;1465;p48"/>
          <p:cNvGrpSpPr/>
          <p:nvPr/>
        </p:nvGrpSpPr>
        <p:grpSpPr>
          <a:xfrm>
            <a:off x="2676293" y="3736342"/>
            <a:ext cx="1336824" cy="316035"/>
            <a:chOff x="3042485" y="5594633"/>
            <a:chExt cx="2159652" cy="510557"/>
          </a:xfrm>
        </p:grpSpPr>
        <p:sp>
          <p:nvSpPr>
            <p:cNvPr id="1466" name="Google Shape;1466;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1" name="Google Shape;1481;p48"/>
          <p:cNvGrpSpPr/>
          <p:nvPr/>
        </p:nvGrpSpPr>
        <p:grpSpPr>
          <a:xfrm>
            <a:off x="1879183" y="4379878"/>
            <a:ext cx="445738" cy="442950"/>
            <a:chOff x="1442627" y="5710929"/>
            <a:chExt cx="594318" cy="590600"/>
          </a:xfrm>
        </p:grpSpPr>
        <p:sp>
          <p:nvSpPr>
            <p:cNvPr id="1482" name="Google Shape;1482;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7" name="Google Shape;1487;p48"/>
          <p:cNvGrpSpPr/>
          <p:nvPr/>
        </p:nvGrpSpPr>
        <p:grpSpPr>
          <a:xfrm>
            <a:off x="6788033" y="4378458"/>
            <a:ext cx="373053" cy="445791"/>
            <a:chOff x="8095060" y="5664590"/>
            <a:chExt cx="497404" cy="594389"/>
          </a:xfrm>
        </p:grpSpPr>
        <p:grpSp>
          <p:nvGrpSpPr>
            <p:cNvPr id="1488" name="Google Shape;1488;p48"/>
            <p:cNvGrpSpPr/>
            <p:nvPr/>
          </p:nvGrpSpPr>
          <p:grpSpPr>
            <a:xfrm>
              <a:off x="8095060" y="5969027"/>
              <a:ext cx="497404" cy="289951"/>
              <a:chOff x="8095060" y="5969027"/>
              <a:chExt cx="497404" cy="289951"/>
            </a:xfrm>
          </p:grpSpPr>
          <p:sp>
            <p:nvSpPr>
              <p:cNvPr id="1489" name="Google Shape;1489;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8"/>
            <p:cNvGrpSpPr/>
            <p:nvPr/>
          </p:nvGrpSpPr>
          <p:grpSpPr>
            <a:xfrm>
              <a:off x="8095060" y="5867832"/>
              <a:ext cx="497404" cy="289312"/>
              <a:chOff x="8095060" y="5867832"/>
              <a:chExt cx="497404" cy="289312"/>
            </a:xfrm>
          </p:grpSpPr>
          <p:sp>
            <p:nvSpPr>
              <p:cNvPr id="1493" name="Google Shape;1493;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8"/>
            <p:cNvGrpSpPr/>
            <p:nvPr/>
          </p:nvGrpSpPr>
          <p:grpSpPr>
            <a:xfrm>
              <a:off x="8095060" y="5765998"/>
              <a:ext cx="497404" cy="289312"/>
              <a:chOff x="8095060" y="5765998"/>
              <a:chExt cx="497404" cy="289312"/>
            </a:xfrm>
          </p:grpSpPr>
          <p:sp>
            <p:nvSpPr>
              <p:cNvPr id="1497" name="Google Shape;1497;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8"/>
            <p:cNvGrpSpPr/>
            <p:nvPr/>
          </p:nvGrpSpPr>
          <p:grpSpPr>
            <a:xfrm>
              <a:off x="8095060" y="5664590"/>
              <a:ext cx="497404" cy="290164"/>
              <a:chOff x="8095060" y="5664590"/>
              <a:chExt cx="497404" cy="290164"/>
            </a:xfrm>
          </p:grpSpPr>
          <p:sp>
            <p:nvSpPr>
              <p:cNvPr id="1501" name="Google Shape;1501;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04" name="Google Shape;1504;p48"/>
          <p:cNvGrpSpPr/>
          <p:nvPr/>
        </p:nvGrpSpPr>
        <p:grpSpPr>
          <a:xfrm>
            <a:off x="2870825" y="4378486"/>
            <a:ext cx="557162" cy="445734"/>
            <a:chOff x="4607809" y="5664627"/>
            <a:chExt cx="742883" cy="594312"/>
          </a:xfrm>
        </p:grpSpPr>
        <p:sp>
          <p:nvSpPr>
            <p:cNvPr id="1505" name="Google Shape;1505;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3" name="Google Shape;1513;p48"/>
          <p:cNvGrpSpPr/>
          <p:nvPr/>
        </p:nvGrpSpPr>
        <p:grpSpPr>
          <a:xfrm>
            <a:off x="3973890" y="4378543"/>
            <a:ext cx="1079865" cy="445620"/>
            <a:chOff x="2571250" y="5664711"/>
            <a:chExt cx="1439820" cy="594160"/>
          </a:xfrm>
        </p:grpSpPr>
        <p:sp>
          <p:nvSpPr>
            <p:cNvPr id="1514" name="Google Shape;1514;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4" name="Google Shape;1524;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6" name="Google Shape;1526;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8" name="Google Shape;1528;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0" name="Google Shape;1530;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1" name="Google Shape;1531;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2" name="Google Shape;1532;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3" name="Google Shape;1533;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4" name="Google Shape;1534;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5" name="Google Shape;1535;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7" name="Google Shape;1537;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8" name="Google Shape;1538;p48"/>
          <p:cNvGrpSpPr/>
          <p:nvPr/>
        </p:nvGrpSpPr>
        <p:grpSpPr>
          <a:xfrm>
            <a:off x="5599659" y="4378335"/>
            <a:ext cx="642470" cy="446036"/>
            <a:chOff x="6332670" y="5663946"/>
            <a:chExt cx="856627" cy="594715"/>
          </a:xfrm>
        </p:grpSpPr>
        <p:grpSp>
          <p:nvGrpSpPr>
            <p:cNvPr id="1539" name="Google Shape;1539;p48"/>
            <p:cNvGrpSpPr/>
            <p:nvPr/>
          </p:nvGrpSpPr>
          <p:grpSpPr>
            <a:xfrm>
              <a:off x="6392364" y="5663946"/>
              <a:ext cx="796933" cy="185801"/>
              <a:chOff x="3321050" y="1066800"/>
              <a:chExt cx="6505573" cy="1508125"/>
            </a:xfrm>
          </p:grpSpPr>
          <p:sp>
            <p:nvSpPr>
              <p:cNvPr id="1540" name="Google Shape;1540;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2" name="Google Shape;1542;p48"/>
            <p:cNvGrpSpPr/>
            <p:nvPr/>
          </p:nvGrpSpPr>
          <p:grpSpPr>
            <a:xfrm flipH="1">
              <a:off x="6332670" y="5868403"/>
              <a:ext cx="796933" cy="185801"/>
              <a:chOff x="3321050" y="1066800"/>
              <a:chExt cx="6505573" cy="1508125"/>
            </a:xfrm>
          </p:grpSpPr>
          <p:sp>
            <p:nvSpPr>
              <p:cNvPr id="1543" name="Google Shape;1543;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5" name="Google Shape;1545;p48"/>
            <p:cNvGrpSpPr/>
            <p:nvPr/>
          </p:nvGrpSpPr>
          <p:grpSpPr>
            <a:xfrm>
              <a:off x="6392364" y="6072860"/>
              <a:ext cx="796933" cy="185801"/>
              <a:chOff x="3321050" y="1066800"/>
              <a:chExt cx="6505573" cy="1508125"/>
            </a:xfrm>
          </p:grpSpPr>
          <p:sp>
            <p:nvSpPr>
              <p:cNvPr id="1546" name="Google Shape;1546;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8" name="Google Shape;1548;p48"/>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549" name="Google Shape;1549;p4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E3037"/>
        </a:solidFill>
        <a:effectLst/>
      </p:bgPr>
    </p:bg>
    <p:spTree>
      <p:nvGrpSpPr>
        <p:cNvPr id="1" name="Shape 1553"/>
        <p:cNvGrpSpPr/>
        <p:nvPr/>
      </p:nvGrpSpPr>
      <p:grpSpPr>
        <a:xfrm>
          <a:off x="0" y="0"/>
          <a:ext cx="0" cy="0"/>
          <a:chOff x="0" y="0"/>
          <a:chExt cx="0" cy="0"/>
        </a:xfrm>
      </p:grpSpPr>
      <p:sp>
        <p:nvSpPr>
          <p:cNvPr id="1554" name="Google Shape;1554;p49"/>
          <p:cNvSpPr txBox="1"/>
          <p:nvPr/>
        </p:nvSpPr>
        <p:spPr>
          <a:xfrm>
            <a:off x="1341500" y="780950"/>
            <a:ext cx="69855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FFFFFF"/>
                </a:solidFill>
                <a:latin typeface="Quicksand"/>
                <a:ea typeface="Quicksand"/>
                <a:cs typeface="Quicksand"/>
                <a:sym typeface="Quicksand"/>
              </a:rPr>
              <a:t>Now you can use any emoji as an icon!</a:t>
            </a:r>
            <a:endParaRPr>
              <a:solidFill>
                <a:srgbClr val="FFFFFF"/>
              </a:solidFill>
              <a:latin typeface="Quicksand"/>
              <a:ea typeface="Quicksand"/>
              <a:cs typeface="Quicksand"/>
              <a:sym typeface="Quicksand"/>
            </a:endParaRPr>
          </a:p>
          <a:p>
            <a:pPr marL="0" lvl="0" indent="0" algn="l" rtl="0">
              <a:spcBef>
                <a:spcPts val="0"/>
              </a:spcBef>
              <a:spcAft>
                <a:spcPts val="0"/>
              </a:spcAft>
              <a:buClr>
                <a:srgbClr val="000000"/>
              </a:buClr>
              <a:buSzPts val="1100"/>
              <a:buFont typeface="Arial"/>
              <a:buNone/>
            </a:pPr>
            <a:r>
              <a:rPr lang="en">
                <a:solidFill>
                  <a:srgbClr val="FFFFFF"/>
                </a:solidFill>
                <a:latin typeface="Quicksand"/>
                <a:ea typeface="Quicksand"/>
                <a:cs typeface="Quicksand"/>
                <a:sym typeface="Quicksand"/>
              </a:rPr>
              <a:t>And of course it resizes without losing quality and you can change the color.</a:t>
            </a:r>
            <a:endParaRPr>
              <a:solidFill>
                <a:srgbClr val="FFFFFF"/>
              </a:solidFill>
              <a:latin typeface="Quicksand"/>
              <a:ea typeface="Quicksand"/>
              <a:cs typeface="Quicksand"/>
              <a:sym typeface="Quicksand"/>
            </a:endParaRPr>
          </a:p>
          <a:p>
            <a:pPr marL="0" lvl="0" indent="0" algn="l" rtl="0">
              <a:spcBef>
                <a:spcPts val="0"/>
              </a:spcBef>
              <a:spcAft>
                <a:spcPts val="0"/>
              </a:spcAft>
              <a:buNone/>
            </a:pPr>
            <a:endParaRPr>
              <a:solidFill>
                <a:srgbClr val="FFFFFF"/>
              </a:solidFill>
              <a:latin typeface="Quicksand"/>
              <a:ea typeface="Quicksand"/>
              <a:cs typeface="Quicksand"/>
              <a:sym typeface="Quicksand"/>
            </a:endParaRPr>
          </a:p>
          <a:p>
            <a:pPr marL="0" lvl="0" indent="0" algn="l" rtl="0">
              <a:spcBef>
                <a:spcPts val="0"/>
              </a:spcBef>
              <a:spcAft>
                <a:spcPts val="0"/>
              </a:spcAft>
              <a:buNone/>
            </a:pPr>
            <a:r>
              <a:rPr lang="en">
                <a:solidFill>
                  <a:srgbClr val="FFFFFF"/>
                </a:solidFill>
                <a:latin typeface="Quicksand"/>
                <a:ea typeface="Quicksand"/>
                <a:cs typeface="Quicksand"/>
                <a:sym typeface="Quicksand"/>
              </a:rPr>
              <a:t>How? Follow Google instructions </a:t>
            </a:r>
            <a:r>
              <a:rPr lang="en" u="sng">
                <a:solidFill>
                  <a:srgbClr val="FFFFFF"/>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https://twitter.com/googledocs/status/730087240156643328</a:t>
            </a:r>
            <a:endParaRPr>
              <a:solidFill>
                <a:srgbClr val="FFFFFF"/>
              </a:solidFill>
              <a:latin typeface="Quicksand"/>
              <a:ea typeface="Quicksand"/>
              <a:cs typeface="Quicksand"/>
              <a:sym typeface="Quicksand"/>
            </a:endParaRPr>
          </a:p>
          <a:p>
            <a:pPr marL="0" lvl="0" indent="0" algn="l" rtl="0">
              <a:spcBef>
                <a:spcPts val="0"/>
              </a:spcBef>
              <a:spcAft>
                <a:spcPts val="0"/>
              </a:spcAft>
              <a:buNone/>
            </a:pPr>
            <a:endParaRPr>
              <a:solidFill>
                <a:srgbClr val="FFFFFF"/>
              </a:solidFill>
              <a:latin typeface="Quicksand"/>
              <a:ea typeface="Quicksand"/>
              <a:cs typeface="Quicksand"/>
              <a:sym typeface="Quicksand"/>
            </a:endParaRPr>
          </a:p>
          <a:p>
            <a:pPr marL="0" lvl="0" indent="0" algn="l" rtl="0">
              <a:spcBef>
                <a:spcPts val="0"/>
              </a:spcBef>
              <a:spcAft>
                <a:spcPts val="0"/>
              </a:spcAft>
              <a:buNone/>
            </a:pPr>
            <a:endParaRPr>
              <a:solidFill>
                <a:srgbClr val="FFFFFF"/>
              </a:solidFill>
              <a:latin typeface="Quicksand"/>
              <a:ea typeface="Quicksand"/>
              <a:cs typeface="Quicksand"/>
              <a:sym typeface="Quicksand"/>
            </a:endParaRPr>
          </a:p>
          <a:p>
            <a:pPr marL="0" lvl="0" indent="0" algn="l" rtl="0">
              <a:spcBef>
                <a:spcPts val="0"/>
              </a:spcBef>
              <a:spcAft>
                <a:spcPts val="0"/>
              </a:spcAft>
              <a:buClr>
                <a:srgbClr val="000000"/>
              </a:buClr>
              <a:buSzPts val="1100"/>
              <a:buFont typeface="Arial"/>
              <a:buNone/>
            </a:pPr>
            <a:endParaRPr>
              <a:solidFill>
                <a:srgbClr val="FFFFFF"/>
              </a:solidFill>
              <a:latin typeface="Quicksand"/>
              <a:ea typeface="Quicksand"/>
              <a:cs typeface="Quicksand"/>
              <a:sym typeface="Quicksand"/>
            </a:endParaRPr>
          </a:p>
          <a:p>
            <a:pPr marL="0" lvl="0" indent="0" algn="l" rtl="0">
              <a:spcBef>
                <a:spcPts val="0"/>
              </a:spcBef>
              <a:spcAft>
                <a:spcPts val="0"/>
              </a:spcAft>
              <a:buNone/>
            </a:pPr>
            <a:endParaRPr>
              <a:solidFill>
                <a:srgbClr val="FFFFFF"/>
              </a:solidFill>
              <a:latin typeface="Quicksand"/>
              <a:ea typeface="Quicksand"/>
              <a:cs typeface="Quicksand"/>
              <a:sym typeface="Quicksand"/>
            </a:endParaRPr>
          </a:p>
        </p:txBody>
      </p:sp>
      <p:sp>
        <p:nvSpPr>
          <p:cNvPr id="1555" name="Google Shape;1555;p49"/>
          <p:cNvSpPr txBox="1"/>
          <p:nvPr/>
        </p:nvSpPr>
        <p:spPr>
          <a:xfrm>
            <a:off x="1341500" y="240933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Quicksand"/>
                <a:ea typeface="Quicksand"/>
                <a:cs typeface="Quicksand"/>
                <a:sym typeface="Quicksand"/>
              </a:rPr>
              <a:t>✋👆👉👍👤👦👧👨👩👪💃🏃💑❤😂😉😋😒😭👶😸🐟🍒🍔💣📌📖🔨🎃🎈🎨🏈🏰🌏🔌🔑</a:t>
            </a:r>
            <a:r>
              <a:rPr lang="en" sz="2400">
                <a:solidFill>
                  <a:srgbClr val="FFFFFF"/>
                </a:solidFill>
                <a:highlight>
                  <a:schemeClr val="accent1"/>
                </a:highlight>
                <a:latin typeface="Quicksand"/>
                <a:ea typeface="Quicksand"/>
                <a:cs typeface="Quicksand"/>
                <a:sym typeface="Quicksand"/>
              </a:rPr>
              <a:t> and many more...</a:t>
            </a:r>
            <a:endParaRPr sz="2400">
              <a:solidFill>
                <a:srgbClr val="FFFFFF"/>
              </a:solidFill>
              <a:highlight>
                <a:schemeClr val="accent1"/>
              </a:highlight>
              <a:latin typeface="Quicksand"/>
              <a:ea typeface="Quicksand"/>
              <a:cs typeface="Quicksand"/>
              <a:sym typeface="Quicksand"/>
            </a:endParaRPr>
          </a:p>
        </p:txBody>
      </p:sp>
      <p:sp>
        <p:nvSpPr>
          <p:cNvPr id="1556" name="Google Shape;1556;p4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0"/>
        <p:cNvGrpSpPr/>
        <p:nvPr/>
      </p:nvGrpSpPr>
      <p:grpSpPr>
        <a:xfrm>
          <a:off x="0" y="0"/>
          <a:ext cx="0" cy="0"/>
          <a:chOff x="0" y="0"/>
          <a:chExt cx="0" cy="0"/>
        </a:xfrm>
      </p:grpSpPr>
      <p:pic>
        <p:nvPicPr>
          <p:cNvPr id="1561" name="Google Shape;1561;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62" name="Google Shape;1562;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63" name="Google Shape;1563;p50"/>
          <p:cNvGrpSpPr/>
          <p:nvPr/>
        </p:nvGrpSpPr>
        <p:grpSpPr>
          <a:xfrm>
            <a:off x="690575" y="3290132"/>
            <a:ext cx="7762851" cy="892418"/>
            <a:chOff x="801125" y="3213932"/>
            <a:chExt cx="7762851" cy="892418"/>
          </a:xfrm>
        </p:grpSpPr>
        <p:grpSp>
          <p:nvGrpSpPr>
            <p:cNvPr id="1564" name="Google Shape;1564;p50"/>
            <p:cNvGrpSpPr/>
            <p:nvPr/>
          </p:nvGrpSpPr>
          <p:grpSpPr>
            <a:xfrm>
              <a:off x="4845759" y="3213932"/>
              <a:ext cx="1695900" cy="892418"/>
              <a:chOff x="4845759" y="3213932"/>
              <a:chExt cx="1695900" cy="892418"/>
            </a:xfrm>
          </p:grpSpPr>
          <p:sp>
            <p:nvSpPr>
              <p:cNvPr id="1565" name="Google Shape;1565;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66" name="Google Shape;1566;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7" name="Google Shape;1567;p50"/>
            <p:cNvGrpSpPr/>
            <p:nvPr/>
          </p:nvGrpSpPr>
          <p:grpSpPr>
            <a:xfrm>
              <a:off x="2823442" y="3214222"/>
              <a:ext cx="1695900" cy="892128"/>
              <a:chOff x="2823442" y="3214222"/>
              <a:chExt cx="1695900" cy="892128"/>
            </a:xfrm>
          </p:grpSpPr>
          <p:sp>
            <p:nvSpPr>
              <p:cNvPr id="1568" name="Google Shape;1568;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69" name="Google Shape;1569;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0" name="Google Shape;1570;p50"/>
            <p:cNvGrpSpPr/>
            <p:nvPr/>
          </p:nvGrpSpPr>
          <p:grpSpPr>
            <a:xfrm>
              <a:off x="6868076" y="3213932"/>
              <a:ext cx="1695900" cy="892418"/>
              <a:chOff x="6868076" y="3213932"/>
              <a:chExt cx="1695900" cy="892418"/>
            </a:xfrm>
          </p:grpSpPr>
          <p:sp>
            <p:nvSpPr>
              <p:cNvPr id="1571" name="Google Shape;1571;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72" name="Google Shape;1572;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73" name="Google Shape;1573;p50"/>
            <p:cNvGrpSpPr/>
            <p:nvPr/>
          </p:nvGrpSpPr>
          <p:grpSpPr>
            <a:xfrm>
              <a:off x="801125" y="3214206"/>
              <a:ext cx="1695900" cy="892144"/>
              <a:chOff x="801125" y="3214206"/>
              <a:chExt cx="1695900" cy="892144"/>
            </a:xfrm>
          </p:grpSpPr>
          <p:sp>
            <p:nvSpPr>
              <p:cNvPr id="1574" name="Google Shape;1574;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75" name="Google Shape;1575;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Visual Studio Code Extensions</a:t>
            </a:r>
            <a:endParaRPr sz="2400" dirty="0"/>
          </a:p>
        </p:txBody>
      </p:sp>
      <p:pic>
        <p:nvPicPr>
          <p:cNvPr id="3" name="Picture 2">
            <a:extLst>
              <a:ext uri="{FF2B5EF4-FFF2-40B4-BE49-F238E27FC236}">
                <a16:creationId xmlns:a16="http://schemas.microsoft.com/office/drawing/2014/main" id="{ACFA7A35-2ED3-ECC8-2109-FEE55B7E635A}"/>
              </a:ext>
            </a:extLst>
          </p:cNvPr>
          <p:cNvPicPr>
            <a:picLocks noChangeAspect="1"/>
          </p:cNvPicPr>
          <p:nvPr/>
        </p:nvPicPr>
        <p:blipFill>
          <a:blip r:embed="rId3"/>
          <a:stretch>
            <a:fillRect/>
          </a:stretch>
        </p:blipFill>
        <p:spPr>
          <a:xfrm>
            <a:off x="4982461" y="1443625"/>
            <a:ext cx="4049083" cy="853888"/>
          </a:xfrm>
          <a:prstGeom prst="rect">
            <a:avLst/>
          </a:prstGeom>
        </p:spPr>
      </p:pic>
      <p:pic>
        <p:nvPicPr>
          <p:cNvPr id="5" name="Picture 4">
            <a:extLst>
              <a:ext uri="{FF2B5EF4-FFF2-40B4-BE49-F238E27FC236}">
                <a16:creationId xmlns:a16="http://schemas.microsoft.com/office/drawing/2014/main" id="{0C8A782E-B1BC-660D-3677-8131360F79CF}"/>
              </a:ext>
            </a:extLst>
          </p:cNvPr>
          <p:cNvPicPr>
            <a:picLocks noChangeAspect="1"/>
          </p:cNvPicPr>
          <p:nvPr/>
        </p:nvPicPr>
        <p:blipFill>
          <a:blip r:embed="rId4"/>
          <a:stretch>
            <a:fillRect/>
          </a:stretch>
        </p:blipFill>
        <p:spPr>
          <a:xfrm>
            <a:off x="1165475" y="3897368"/>
            <a:ext cx="7537203" cy="1025175"/>
          </a:xfrm>
          <a:prstGeom prst="rect">
            <a:avLst/>
          </a:prstGeom>
        </p:spPr>
      </p:pic>
      <p:pic>
        <p:nvPicPr>
          <p:cNvPr id="7" name="Picture 6">
            <a:extLst>
              <a:ext uri="{FF2B5EF4-FFF2-40B4-BE49-F238E27FC236}">
                <a16:creationId xmlns:a16="http://schemas.microsoft.com/office/drawing/2014/main" id="{43301B1F-F775-7929-B5B7-AB1DE4E23C29}"/>
              </a:ext>
            </a:extLst>
          </p:cNvPr>
          <p:cNvPicPr>
            <a:picLocks noChangeAspect="1"/>
          </p:cNvPicPr>
          <p:nvPr/>
        </p:nvPicPr>
        <p:blipFill>
          <a:blip r:embed="rId5"/>
          <a:stretch>
            <a:fillRect/>
          </a:stretch>
        </p:blipFill>
        <p:spPr>
          <a:xfrm>
            <a:off x="1071075" y="1443625"/>
            <a:ext cx="3776284" cy="853888"/>
          </a:xfrm>
          <a:prstGeom prst="rect">
            <a:avLst/>
          </a:prstGeom>
        </p:spPr>
      </p:pic>
      <p:pic>
        <p:nvPicPr>
          <p:cNvPr id="9" name="Picture 8">
            <a:extLst>
              <a:ext uri="{FF2B5EF4-FFF2-40B4-BE49-F238E27FC236}">
                <a16:creationId xmlns:a16="http://schemas.microsoft.com/office/drawing/2014/main" id="{332B1FF3-96D0-6B99-7B44-90A76861E941}"/>
              </a:ext>
            </a:extLst>
          </p:cNvPr>
          <p:cNvPicPr>
            <a:picLocks noChangeAspect="1"/>
          </p:cNvPicPr>
          <p:nvPr/>
        </p:nvPicPr>
        <p:blipFill>
          <a:blip r:embed="rId6"/>
          <a:stretch>
            <a:fillRect/>
          </a:stretch>
        </p:blipFill>
        <p:spPr>
          <a:xfrm>
            <a:off x="1071075" y="2620897"/>
            <a:ext cx="3776284" cy="953087"/>
          </a:xfrm>
          <a:prstGeom prst="rect">
            <a:avLst/>
          </a:prstGeom>
        </p:spPr>
      </p:pic>
      <p:pic>
        <p:nvPicPr>
          <p:cNvPr id="11" name="Picture 10">
            <a:extLst>
              <a:ext uri="{FF2B5EF4-FFF2-40B4-BE49-F238E27FC236}">
                <a16:creationId xmlns:a16="http://schemas.microsoft.com/office/drawing/2014/main" id="{DD2AA74D-C51A-2165-98FC-84D9075E8F0A}"/>
              </a:ext>
            </a:extLst>
          </p:cNvPr>
          <p:cNvPicPr>
            <a:picLocks noChangeAspect="1"/>
          </p:cNvPicPr>
          <p:nvPr/>
        </p:nvPicPr>
        <p:blipFill>
          <a:blip r:embed="rId7"/>
          <a:stretch>
            <a:fillRect/>
          </a:stretch>
        </p:blipFill>
        <p:spPr>
          <a:xfrm>
            <a:off x="4982461" y="2620897"/>
            <a:ext cx="3740728" cy="953087"/>
          </a:xfrm>
          <a:prstGeom prst="rect">
            <a:avLst/>
          </a:prstGeom>
        </p:spPr>
      </p:pic>
    </p:spTree>
    <p:extLst>
      <p:ext uri="{BB962C8B-B14F-4D97-AF65-F5344CB8AC3E}">
        <p14:creationId xmlns:p14="http://schemas.microsoft.com/office/powerpoint/2010/main" val="244655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260392" y="2213919"/>
            <a:ext cx="7883608"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this course about?</a:t>
            </a:r>
            <a:endParaRPr sz="4800" dirty="0"/>
          </a:p>
        </p:txBody>
      </p:sp>
    </p:spTree>
    <p:extLst>
      <p:ext uri="{BB962C8B-B14F-4D97-AF65-F5344CB8AC3E}">
        <p14:creationId xmlns:p14="http://schemas.microsoft.com/office/powerpoint/2010/main" val="454181815"/>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get Help? </a:t>
            </a:r>
            <a:endParaRPr dirty="0"/>
          </a:p>
        </p:txBody>
      </p:sp>
    </p:spTree>
    <p:extLst>
      <p:ext uri="{BB962C8B-B14F-4D97-AF65-F5344CB8AC3E}">
        <p14:creationId xmlns:p14="http://schemas.microsoft.com/office/powerpoint/2010/main" val="4143311221"/>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2</a:t>
            </a:r>
            <a:endParaRPr dirty="0"/>
          </a:p>
        </p:txBody>
      </p:sp>
    </p:spTree>
    <p:extLst>
      <p:ext uri="{BB962C8B-B14F-4D97-AF65-F5344CB8AC3E}">
        <p14:creationId xmlns:p14="http://schemas.microsoft.com/office/powerpoint/2010/main" val="1761610124"/>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3</a:t>
            </a:r>
            <a:endParaRPr dirty="0"/>
          </a:p>
        </p:txBody>
      </p:sp>
    </p:spTree>
    <p:extLst>
      <p:ext uri="{BB962C8B-B14F-4D97-AF65-F5344CB8AC3E}">
        <p14:creationId xmlns:p14="http://schemas.microsoft.com/office/powerpoint/2010/main" val="681343334"/>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4</a:t>
            </a:r>
            <a:endParaRPr dirty="0"/>
          </a:p>
        </p:txBody>
      </p:sp>
    </p:spTree>
    <p:extLst>
      <p:ext uri="{BB962C8B-B14F-4D97-AF65-F5344CB8AC3E}">
        <p14:creationId xmlns:p14="http://schemas.microsoft.com/office/powerpoint/2010/main" val="3831699829"/>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5</a:t>
            </a:r>
            <a:endParaRPr dirty="0"/>
          </a:p>
        </p:txBody>
      </p:sp>
    </p:spTree>
    <p:extLst>
      <p:ext uri="{BB962C8B-B14F-4D97-AF65-F5344CB8AC3E}">
        <p14:creationId xmlns:p14="http://schemas.microsoft.com/office/powerpoint/2010/main" val="834836754"/>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6</a:t>
            </a:r>
            <a:endParaRPr dirty="0"/>
          </a:p>
        </p:txBody>
      </p:sp>
    </p:spTree>
    <p:extLst>
      <p:ext uri="{BB962C8B-B14F-4D97-AF65-F5344CB8AC3E}">
        <p14:creationId xmlns:p14="http://schemas.microsoft.com/office/powerpoint/2010/main" val="1754655289"/>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7</a:t>
            </a:r>
            <a:endParaRPr dirty="0"/>
          </a:p>
        </p:txBody>
      </p:sp>
    </p:spTree>
    <p:extLst>
      <p:ext uri="{BB962C8B-B14F-4D97-AF65-F5344CB8AC3E}">
        <p14:creationId xmlns:p14="http://schemas.microsoft.com/office/powerpoint/2010/main" val="300609486"/>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2</a:t>
            </a:r>
            <a:endParaRPr dirty="0"/>
          </a:p>
        </p:txBody>
      </p:sp>
    </p:spTree>
    <p:extLst>
      <p:ext uri="{BB962C8B-B14F-4D97-AF65-F5344CB8AC3E}">
        <p14:creationId xmlns:p14="http://schemas.microsoft.com/office/powerpoint/2010/main" val="2086984749"/>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2</a:t>
            </a:r>
            <a:endParaRPr dirty="0"/>
          </a:p>
        </p:txBody>
      </p:sp>
    </p:spTree>
    <p:extLst>
      <p:ext uri="{BB962C8B-B14F-4D97-AF65-F5344CB8AC3E}">
        <p14:creationId xmlns:p14="http://schemas.microsoft.com/office/powerpoint/2010/main" val="3129626032"/>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279986" y="2435993"/>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err="1"/>
              <a:t>npx</a:t>
            </a:r>
            <a:r>
              <a:rPr lang="en-US" sz="2000" dirty="0"/>
              <a:t> </a:t>
            </a:r>
            <a:r>
              <a:rPr lang="en-US" sz="2000" dirty="0" err="1"/>
              <a:t>json</a:t>
            </a:r>
            <a:r>
              <a:rPr lang="en-US" sz="2000" dirty="0"/>
              <a:t>-server --watch data/</a:t>
            </a:r>
            <a:r>
              <a:rPr lang="en-US" sz="2000" dirty="0" err="1"/>
              <a:t>traveldb.json</a:t>
            </a:r>
            <a:r>
              <a:rPr lang="en-US" sz="2000" dirty="0"/>
              <a:t> --port 5001</a:t>
            </a:r>
            <a:endParaRPr sz="2000" dirty="0"/>
          </a:p>
        </p:txBody>
      </p:sp>
      <p:sp>
        <p:nvSpPr>
          <p:cNvPr id="2" name="Google Shape;71;p12">
            <a:extLst>
              <a:ext uri="{FF2B5EF4-FFF2-40B4-BE49-F238E27FC236}">
                <a16:creationId xmlns:a16="http://schemas.microsoft.com/office/drawing/2014/main" id="{B507CAC2-4B82-B6BD-A46E-F3B9B0D279B9}"/>
              </a:ext>
            </a:extLst>
          </p:cNvPr>
          <p:cNvSpPr txBox="1">
            <a:spLocks/>
          </p:cNvSpPr>
          <p:nvPr/>
        </p:nvSpPr>
        <p:spPr>
          <a:xfrm>
            <a:off x="1231800" y="883691"/>
            <a:ext cx="66804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9pPr>
          </a:lstStyle>
          <a:p>
            <a:r>
              <a:rPr lang="en-US" dirty="0"/>
              <a:t>Start </a:t>
            </a:r>
            <a:r>
              <a:rPr lang="en-US" dirty="0" err="1"/>
              <a:t>json</a:t>
            </a:r>
            <a:r>
              <a:rPr lang="en-US" dirty="0"/>
              <a:t>-server</a:t>
            </a:r>
          </a:p>
        </p:txBody>
      </p:sp>
    </p:spTree>
    <p:extLst>
      <p:ext uri="{BB962C8B-B14F-4D97-AF65-F5344CB8AC3E}">
        <p14:creationId xmlns:p14="http://schemas.microsoft.com/office/powerpoint/2010/main" val="22980545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randombar(horizontal)">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260392" y="2213919"/>
            <a:ext cx="7883608"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Why this course?</a:t>
            </a:r>
            <a:endParaRPr sz="4800" dirty="0"/>
          </a:p>
        </p:txBody>
      </p:sp>
    </p:spTree>
    <p:extLst>
      <p:ext uri="{BB962C8B-B14F-4D97-AF65-F5344CB8AC3E}">
        <p14:creationId xmlns:p14="http://schemas.microsoft.com/office/powerpoint/2010/main" val="4175166184"/>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2</a:t>
            </a:r>
            <a:endParaRPr dirty="0"/>
          </a:p>
        </p:txBody>
      </p:sp>
    </p:spTree>
    <p:extLst>
      <p:ext uri="{BB962C8B-B14F-4D97-AF65-F5344CB8AC3E}">
        <p14:creationId xmlns:p14="http://schemas.microsoft.com/office/powerpoint/2010/main" val="1834032522"/>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Class vs Functional Components</a:t>
            </a:r>
            <a:endParaRPr sz="2400" dirty="0"/>
          </a:p>
        </p:txBody>
      </p:sp>
      <p:sp>
        <p:nvSpPr>
          <p:cNvPr id="11" name="Rectangle: Rounded Corners 10">
            <a:extLst>
              <a:ext uri="{FF2B5EF4-FFF2-40B4-BE49-F238E27FC236}">
                <a16:creationId xmlns:a16="http://schemas.microsoft.com/office/drawing/2014/main" id="{6F6AD222-B352-418E-8936-127F6A44B645}"/>
              </a:ext>
            </a:extLst>
          </p:cNvPr>
          <p:cNvSpPr/>
          <p:nvPr/>
        </p:nvSpPr>
        <p:spPr>
          <a:xfrm>
            <a:off x="1237077" y="1382451"/>
            <a:ext cx="3514104" cy="2586041"/>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2072420" y="1057903"/>
            <a:ext cx="1915909" cy="338554"/>
          </a:xfrm>
          <a:prstGeom prst="rect">
            <a:avLst/>
          </a:prstGeom>
          <a:noFill/>
        </p:spPr>
        <p:txBody>
          <a:bodyPr wrap="none" rtlCol="0">
            <a:spAutoFit/>
          </a:bodyPr>
          <a:lstStyle/>
          <a:p>
            <a:r>
              <a:rPr lang="en-US" sz="1600" dirty="0">
                <a:solidFill>
                  <a:schemeClr val="accent3"/>
                </a:solidFill>
              </a:rPr>
              <a:t>Class Components</a:t>
            </a:r>
          </a:p>
        </p:txBody>
      </p:sp>
      <p:sp>
        <p:nvSpPr>
          <p:cNvPr id="36" name="Rectangle: Rounded Corners 35">
            <a:extLst>
              <a:ext uri="{FF2B5EF4-FFF2-40B4-BE49-F238E27FC236}">
                <a16:creationId xmlns:a16="http://schemas.microsoft.com/office/drawing/2014/main" id="{456229B0-DBA0-4F96-BC09-0D783A276C8A}"/>
              </a:ext>
            </a:extLst>
          </p:cNvPr>
          <p:cNvSpPr/>
          <p:nvPr/>
        </p:nvSpPr>
        <p:spPr>
          <a:xfrm>
            <a:off x="5246519" y="1396457"/>
            <a:ext cx="3514104" cy="2586041"/>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7" name="TextBox 36">
            <a:extLst>
              <a:ext uri="{FF2B5EF4-FFF2-40B4-BE49-F238E27FC236}">
                <a16:creationId xmlns:a16="http://schemas.microsoft.com/office/drawing/2014/main" id="{7C3DB633-6D19-4AAD-822D-760B5C188B1F}"/>
              </a:ext>
            </a:extLst>
          </p:cNvPr>
          <p:cNvSpPr txBox="1"/>
          <p:nvPr/>
        </p:nvSpPr>
        <p:spPr>
          <a:xfrm>
            <a:off x="5725302" y="1057903"/>
            <a:ext cx="2348720" cy="338554"/>
          </a:xfrm>
          <a:prstGeom prst="rect">
            <a:avLst/>
          </a:prstGeom>
          <a:noFill/>
        </p:spPr>
        <p:txBody>
          <a:bodyPr wrap="none" rtlCol="0">
            <a:spAutoFit/>
          </a:bodyPr>
          <a:lstStyle/>
          <a:p>
            <a:r>
              <a:rPr lang="en-US" sz="1600" dirty="0">
                <a:solidFill>
                  <a:schemeClr val="accent3"/>
                </a:solidFill>
              </a:rPr>
              <a:t>Functional Components</a:t>
            </a:r>
          </a:p>
        </p:txBody>
      </p:sp>
      <p:sp>
        <p:nvSpPr>
          <p:cNvPr id="10" name="TextBox 9">
            <a:extLst>
              <a:ext uri="{FF2B5EF4-FFF2-40B4-BE49-F238E27FC236}">
                <a16:creationId xmlns:a16="http://schemas.microsoft.com/office/drawing/2014/main" id="{D68EFEAF-7B91-BD90-2C42-02604C745A83}"/>
              </a:ext>
            </a:extLst>
          </p:cNvPr>
          <p:cNvSpPr txBox="1"/>
          <p:nvPr/>
        </p:nvSpPr>
        <p:spPr>
          <a:xfrm>
            <a:off x="1309568" y="1559711"/>
            <a:ext cx="3345559" cy="17201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dirty="0">
                <a:solidFill>
                  <a:schemeClr val="bg1">
                    <a:lumMod val="85000"/>
                  </a:schemeClr>
                </a:solidFill>
              </a:rPr>
              <a:t>Less common</a:t>
            </a:r>
          </a:p>
          <a:p>
            <a:pPr marL="285750" indent="-285750">
              <a:lnSpc>
                <a:spcPct val="150000"/>
              </a:lnSpc>
              <a:buFont typeface="Arial" panose="020B0604020202020204" pitchFamily="34" charset="0"/>
              <a:buChar char="•"/>
            </a:pPr>
            <a:r>
              <a:rPr lang="en-US" sz="1200" dirty="0">
                <a:solidFill>
                  <a:schemeClr val="bg1">
                    <a:lumMod val="85000"/>
                  </a:schemeClr>
                </a:solidFill>
              </a:rPr>
              <a:t>render() method is required, which returns an HTML element</a:t>
            </a:r>
          </a:p>
          <a:p>
            <a:pPr marL="285750" indent="-285750">
              <a:lnSpc>
                <a:spcPct val="150000"/>
              </a:lnSpc>
              <a:buFont typeface="Arial" panose="020B0604020202020204" pitchFamily="34" charset="0"/>
              <a:buChar char="•"/>
            </a:pPr>
            <a:r>
              <a:rPr lang="en-US" sz="1200" dirty="0">
                <a:solidFill>
                  <a:schemeClr val="bg1">
                    <a:lumMod val="85000"/>
                  </a:schemeClr>
                </a:solidFill>
              </a:rPr>
              <a:t>Stateful components</a:t>
            </a:r>
          </a:p>
          <a:p>
            <a:pPr marL="285750" indent="-285750">
              <a:lnSpc>
                <a:spcPct val="150000"/>
              </a:lnSpc>
              <a:buFont typeface="Arial" panose="020B0604020202020204" pitchFamily="34" charset="0"/>
              <a:buChar char="•"/>
            </a:pPr>
            <a:r>
              <a:rPr lang="en-US" sz="1200" dirty="0">
                <a:solidFill>
                  <a:schemeClr val="bg1">
                    <a:lumMod val="85000"/>
                  </a:schemeClr>
                </a:solidFill>
              </a:rPr>
              <a:t>Class components have lifecycle methods</a:t>
            </a:r>
          </a:p>
          <a:p>
            <a:pPr marL="285750" indent="-285750">
              <a:lnSpc>
                <a:spcPct val="150000"/>
              </a:lnSpc>
              <a:buFont typeface="Arial" panose="020B0604020202020204" pitchFamily="34" charset="0"/>
              <a:buChar char="•"/>
            </a:pPr>
            <a:endParaRPr lang="en-US" sz="1200" dirty="0">
              <a:solidFill>
                <a:schemeClr val="bg1">
                  <a:lumMod val="85000"/>
                </a:schemeClr>
              </a:solidFill>
            </a:endParaRPr>
          </a:p>
        </p:txBody>
      </p:sp>
      <p:sp>
        <p:nvSpPr>
          <p:cNvPr id="13" name="TextBox 12">
            <a:extLst>
              <a:ext uri="{FF2B5EF4-FFF2-40B4-BE49-F238E27FC236}">
                <a16:creationId xmlns:a16="http://schemas.microsoft.com/office/drawing/2014/main" id="{F6CF70D0-0172-8DC5-8986-BE12E6C55DF5}"/>
              </a:ext>
            </a:extLst>
          </p:cNvPr>
          <p:cNvSpPr txBox="1"/>
          <p:nvPr/>
        </p:nvSpPr>
        <p:spPr>
          <a:xfrm>
            <a:off x="5330791" y="1559711"/>
            <a:ext cx="3345559" cy="22741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dirty="0">
                <a:solidFill>
                  <a:schemeClr val="bg1">
                    <a:lumMod val="85000"/>
                  </a:schemeClr>
                </a:solidFill>
              </a:rPr>
              <a:t>More common</a:t>
            </a:r>
          </a:p>
          <a:p>
            <a:pPr marL="285750" indent="-285750">
              <a:lnSpc>
                <a:spcPct val="150000"/>
              </a:lnSpc>
              <a:buFont typeface="Arial" panose="020B0604020202020204" pitchFamily="34" charset="0"/>
              <a:buChar char="•"/>
            </a:pPr>
            <a:r>
              <a:rPr lang="en-US" sz="1200" dirty="0">
                <a:solidFill>
                  <a:schemeClr val="bg1">
                    <a:lumMod val="85000"/>
                  </a:schemeClr>
                </a:solidFill>
              </a:rPr>
              <a:t>render() method is not present, it directly returns HTML element or nothing.</a:t>
            </a:r>
          </a:p>
          <a:p>
            <a:pPr marL="285750" indent="-285750">
              <a:lnSpc>
                <a:spcPct val="150000"/>
              </a:lnSpc>
              <a:buFont typeface="Arial" panose="020B0604020202020204" pitchFamily="34" charset="0"/>
              <a:buChar char="•"/>
            </a:pPr>
            <a:r>
              <a:rPr lang="en-US" sz="1200" dirty="0">
                <a:solidFill>
                  <a:schemeClr val="bg1">
                    <a:lumMod val="85000"/>
                  </a:schemeClr>
                </a:solidFill>
              </a:rPr>
              <a:t>Stateless components</a:t>
            </a:r>
          </a:p>
          <a:p>
            <a:pPr marL="285750" indent="-285750">
              <a:lnSpc>
                <a:spcPct val="150000"/>
              </a:lnSpc>
              <a:buFont typeface="Arial" panose="020B0604020202020204" pitchFamily="34" charset="0"/>
              <a:buChar char="•"/>
            </a:pPr>
            <a:r>
              <a:rPr lang="en-US" sz="1200" dirty="0">
                <a:solidFill>
                  <a:schemeClr val="bg1">
                    <a:lumMod val="85000"/>
                  </a:schemeClr>
                </a:solidFill>
              </a:rPr>
              <a:t>Class components do have lifecycle methods</a:t>
            </a:r>
          </a:p>
          <a:p>
            <a:pPr marL="285750" indent="-285750">
              <a:lnSpc>
                <a:spcPct val="150000"/>
              </a:lnSpc>
              <a:buFont typeface="Arial" panose="020B0604020202020204" pitchFamily="34" charset="0"/>
              <a:buChar char="•"/>
            </a:pPr>
            <a:r>
              <a:rPr lang="en-US" sz="1200" dirty="0">
                <a:solidFill>
                  <a:schemeClr val="bg1">
                    <a:lumMod val="85000"/>
                  </a:schemeClr>
                </a:solidFill>
              </a:rPr>
              <a:t>Hooks!</a:t>
            </a:r>
          </a:p>
          <a:p>
            <a:pPr marL="285750" indent="-285750">
              <a:lnSpc>
                <a:spcPct val="150000"/>
              </a:lnSpc>
              <a:buFont typeface="Arial" panose="020B0604020202020204" pitchFamily="34" charset="0"/>
              <a:buChar char="•"/>
            </a:pPr>
            <a:endParaRPr lang="en-US" sz="1200" dirty="0">
              <a:solidFill>
                <a:schemeClr val="bg1">
                  <a:lumMod val="85000"/>
                </a:schemeClr>
              </a:solidFill>
            </a:endParaRPr>
          </a:p>
        </p:txBody>
      </p:sp>
    </p:spTree>
    <p:extLst>
      <p:ext uri="{BB962C8B-B14F-4D97-AF65-F5344CB8AC3E}">
        <p14:creationId xmlns:p14="http://schemas.microsoft.com/office/powerpoint/2010/main" val="350286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37" dur="500"/>
                                        <p:tgtEl>
                                          <p:spTgt spid="1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42" dur="500"/>
                                        <p:tgtEl>
                                          <p:spTgt spid="1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4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21D8-1C76-538B-107B-944F3CF07C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02A963-5ED2-8061-5F4B-75B5ACC4DA43}"/>
              </a:ext>
            </a:extLst>
          </p:cNvPr>
          <p:cNvSpPr>
            <a:spLocks noGrp="1"/>
          </p:cNvSpPr>
          <p:nvPr>
            <p:ph type="body" idx="1"/>
          </p:nvPr>
        </p:nvSpPr>
        <p:spPr/>
        <p:txBody>
          <a:bodyPr/>
          <a:lstStyle/>
          <a:p>
            <a:pPr algn="l"/>
            <a:r>
              <a:rPr lang="en-US" sz="1050" b="0" i="0" dirty="0">
                <a:solidFill>
                  <a:schemeClr val="bg1">
                    <a:lumMod val="85000"/>
                  </a:schemeClr>
                </a:solidFill>
                <a:effectLst/>
                <a:latin typeface="Droid Serif"/>
              </a:rPr>
              <a:t>With React version 16.8, </a:t>
            </a:r>
            <a:r>
              <a:rPr lang="en-US" sz="1050" b="1" i="0" dirty="0">
                <a:solidFill>
                  <a:schemeClr val="bg1">
                    <a:lumMod val="85000"/>
                  </a:schemeClr>
                </a:solidFill>
                <a:effectLst/>
                <a:latin typeface="var(--font-family-body-lesson-markdown,&quot;Droid Serif&quot;)"/>
              </a:rPr>
              <a:t>class components have taken a back seat to functional components</a:t>
            </a:r>
            <a:r>
              <a:rPr lang="en-US" sz="1050" b="0" i="0" dirty="0">
                <a:solidFill>
                  <a:schemeClr val="bg1">
                    <a:lumMod val="85000"/>
                  </a:schemeClr>
                </a:solidFill>
                <a:effectLst/>
                <a:latin typeface="Droid Serif"/>
              </a:rPr>
              <a:t>. Functional components are more concise, leading to cleaner, less complex code. They don’t include lifecycle methods or inherited members that may or may not be required for code functionality.</a:t>
            </a:r>
          </a:p>
          <a:p>
            <a:pPr algn="l"/>
            <a:r>
              <a:rPr lang="en-US" sz="1050" b="0" i="0" dirty="0">
                <a:solidFill>
                  <a:schemeClr val="bg1">
                    <a:lumMod val="85000"/>
                  </a:schemeClr>
                </a:solidFill>
                <a:effectLst/>
                <a:latin typeface="Droid Serif"/>
              </a:rPr>
              <a:t>Anything that can be done using class components can also be done using functional components. The only exception is that React supports a special class component called </a:t>
            </a:r>
            <a:r>
              <a:rPr lang="en-US" sz="1050" b="1" i="0" dirty="0">
                <a:solidFill>
                  <a:schemeClr val="bg1">
                    <a:lumMod val="85000"/>
                  </a:schemeClr>
                </a:solidFill>
                <a:effectLst/>
                <a:latin typeface="var(--font-family-body-lesson-markdown,&quot;Droid Serif&quot;)"/>
              </a:rPr>
              <a:t>Error Boundaries</a:t>
            </a:r>
            <a:r>
              <a:rPr lang="en-US" sz="1050" b="0" i="0" dirty="0">
                <a:solidFill>
                  <a:schemeClr val="bg1">
                    <a:lumMod val="85000"/>
                  </a:schemeClr>
                </a:solidFill>
                <a:effectLst/>
                <a:latin typeface="Droid Serif"/>
              </a:rPr>
              <a:t> that can’t be duplicated as a function component.</a:t>
            </a:r>
          </a:p>
          <a:p>
            <a:pPr algn="l"/>
            <a:r>
              <a:rPr lang="en-US" sz="1050" b="0" i="0" dirty="0">
                <a:solidFill>
                  <a:schemeClr val="bg1">
                    <a:lumMod val="85000"/>
                  </a:schemeClr>
                </a:solidFill>
                <a:effectLst/>
                <a:latin typeface="Droid Serif"/>
              </a:rPr>
              <a:t>Because class components extend from </a:t>
            </a:r>
            <a:r>
              <a:rPr lang="en-US" sz="1050" b="0" i="0" dirty="0" err="1">
                <a:solidFill>
                  <a:schemeClr val="bg1">
                    <a:lumMod val="85000"/>
                  </a:schemeClr>
                </a:solidFill>
                <a:effectLst/>
                <a:latin typeface="Droid Serif"/>
              </a:rPr>
              <a:t>React.Component</a:t>
            </a:r>
            <a:r>
              <a:rPr lang="en-US" sz="1050" b="0" i="0" dirty="0">
                <a:solidFill>
                  <a:schemeClr val="bg1">
                    <a:lumMod val="85000"/>
                  </a:schemeClr>
                </a:solidFill>
                <a:effectLst/>
                <a:latin typeface="Droid Serif"/>
              </a:rPr>
              <a:t>, they have state and lifecycle methods associated with them. Their presence requires you to better understand when lifecycle events will occur and how to respond to them to manage state. Classes also require additional setup for the component or to make API calls for data, primarily implemented via the constructor. Sharing logic between multiple class objects without implementing design patterns is more difficult, leading to code that is more complex and difficult to maintain.</a:t>
            </a:r>
          </a:p>
          <a:p>
            <a:pPr algn="l"/>
            <a:r>
              <a:rPr lang="en-US" sz="1050" b="0" i="0" dirty="0">
                <a:solidFill>
                  <a:schemeClr val="bg1">
                    <a:lumMod val="85000"/>
                  </a:schemeClr>
                </a:solidFill>
                <a:effectLst/>
                <a:latin typeface="Droid Serif"/>
              </a:rPr>
              <a:t>Deciding which component to use always devolves into a discussion of </a:t>
            </a:r>
            <a:r>
              <a:rPr lang="en-US" sz="1050" b="1" i="0" u="none" strike="noStrike" dirty="0">
                <a:solidFill>
                  <a:schemeClr val="bg1">
                    <a:lumMod val="85000"/>
                  </a:schemeClr>
                </a:solidFill>
                <a:effectLst/>
                <a:latin typeface="var(--font-family-body-lesson-markdown,&quot;Droid Serif&quot;)"/>
                <a:hlinkClick r:id="rId2">
                  <a:extLst>
                    <a:ext uri="{A12FA001-AC4F-418D-AE19-62706E023703}">
                      <ahyp:hlinkClr xmlns:ahyp="http://schemas.microsoft.com/office/drawing/2018/hyperlinkcolor" val="tx"/>
                    </a:ext>
                  </a:extLst>
                </a:hlinkClick>
              </a:rPr>
              <a:t>inheritance vs composition</a:t>
            </a:r>
            <a:r>
              <a:rPr lang="en-US" sz="1050" b="0" i="0" dirty="0">
                <a:solidFill>
                  <a:schemeClr val="bg1">
                    <a:lumMod val="85000"/>
                  </a:schemeClr>
                </a:solidFill>
                <a:effectLst/>
                <a:latin typeface="Droid Serif"/>
              </a:rPr>
              <a:t>. Using functional components encourages composition, while class components lend themselves to inheritance design patterns. Currently, composition is considered a best practice in programming, which is why most new React code uses functional components instead of class components. That said, React still supports class components for legacy purposes.</a:t>
            </a:r>
          </a:p>
          <a:p>
            <a:endParaRPr lang="en-US" sz="1050" dirty="0">
              <a:solidFill>
                <a:schemeClr val="bg1">
                  <a:lumMod val="85000"/>
                </a:schemeClr>
              </a:solidFill>
            </a:endParaRPr>
          </a:p>
        </p:txBody>
      </p:sp>
      <p:sp>
        <p:nvSpPr>
          <p:cNvPr id="4" name="Slide Number Placeholder 3">
            <a:extLst>
              <a:ext uri="{FF2B5EF4-FFF2-40B4-BE49-F238E27FC236}">
                <a16:creationId xmlns:a16="http://schemas.microsoft.com/office/drawing/2014/main" id="{EAA15558-772E-E773-DFCC-6A333194E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729969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JSX Components</a:t>
            </a:r>
            <a:endParaRPr sz="2400" dirty="0"/>
          </a:p>
        </p:txBody>
      </p:sp>
      <p:sp>
        <p:nvSpPr>
          <p:cNvPr id="78" name="Google Shape;78;p13"/>
          <p:cNvSpPr txBox="1"/>
          <p:nvPr/>
        </p:nvSpPr>
        <p:spPr>
          <a:xfrm>
            <a:off x="1260763" y="949609"/>
            <a:ext cx="7432789" cy="3934117"/>
          </a:xfrm>
          <a:prstGeom prst="rect">
            <a:avLst/>
          </a:prstGeom>
          <a:noFill/>
          <a:ln>
            <a:noFill/>
          </a:ln>
        </p:spPr>
        <p:txBody>
          <a:bodyPr spcFirstLastPara="1" wrap="square" lIns="91425" tIns="91425" rIns="91425" bIns="91425" anchor="t" anchorCtr="0">
            <a:noAutofit/>
          </a:bodyPr>
          <a:lstStyle/>
          <a:p>
            <a:pPr marL="171450" indent="-171450">
              <a:spcBef>
                <a:spcPts val="600"/>
              </a:spcBef>
              <a:buClr>
                <a:schemeClr val="bg1"/>
              </a:buClr>
              <a:buFont typeface="Arial" panose="020B0604020202020204" pitchFamily="34" charset="0"/>
              <a:buChar char="•"/>
            </a:pPr>
            <a:r>
              <a:rPr lang="en-US" dirty="0">
                <a:solidFill>
                  <a:schemeClr val="bg1">
                    <a:lumMod val="85000"/>
                  </a:schemeClr>
                </a:solidFill>
              </a:rPr>
              <a:t>Component Names must be Pascal Casing</a:t>
            </a:r>
          </a:p>
          <a:p>
            <a:pPr marL="171450" indent="-171450">
              <a:lnSpc>
                <a:spcPct val="400000"/>
              </a:lnSpc>
              <a:spcBef>
                <a:spcPts val="600"/>
              </a:spcBef>
              <a:buClr>
                <a:schemeClr val="bg1"/>
              </a:buClr>
              <a:buFont typeface="Arial" panose="020B0604020202020204" pitchFamily="34" charset="0"/>
              <a:buChar char="•"/>
            </a:pPr>
            <a:r>
              <a:rPr lang="en-US" dirty="0">
                <a:solidFill>
                  <a:schemeClr val="bg1">
                    <a:lumMod val="85000"/>
                  </a:schemeClr>
                </a:solidFill>
              </a:rPr>
              <a:t>Props must be camel casing</a:t>
            </a:r>
          </a:p>
          <a:p>
            <a:pPr marL="171450" indent="-171450">
              <a:lnSpc>
                <a:spcPct val="400000"/>
              </a:lnSpc>
              <a:spcBef>
                <a:spcPts val="600"/>
              </a:spcBef>
              <a:buClr>
                <a:schemeClr val="bg1"/>
              </a:buClr>
              <a:buFont typeface="Arial" panose="020B0604020202020204" pitchFamily="34" charset="0"/>
              <a:buChar char="•"/>
            </a:pPr>
            <a:r>
              <a:rPr lang="en-US" dirty="0">
                <a:solidFill>
                  <a:schemeClr val="bg1">
                    <a:lumMod val="85000"/>
                  </a:schemeClr>
                </a:solidFill>
              </a:rPr>
              <a:t>Inline style is an object so it must be enclosed in double curly brackets</a:t>
            </a:r>
          </a:p>
          <a:p>
            <a:pPr marL="171450" indent="-171450">
              <a:lnSpc>
                <a:spcPct val="400000"/>
              </a:lnSpc>
              <a:spcBef>
                <a:spcPts val="600"/>
              </a:spcBef>
              <a:buClr>
                <a:schemeClr val="bg1"/>
              </a:buClr>
              <a:buFont typeface="Arial" panose="020B0604020202020204" pitchFamily="34" charset="0"/>
              <a:buChar char="•"/>
            </a:pPr>
            <a:r>
              <a:rPr lang="en-US" dirty="0">
                <a:solidFill>
                  <a:schemeClr val="bg1">
                    <a:lumMod val="85000"/>
                  </a:schemeClr>
                </a:solidFill>
              </a:rPr>
              <a:t>Integer in props will go in {} and “” will be string , and bool goes in {} </a:t>
            </a:r>
          </a:p>
          <a:p>
            <a:pPr marL="171450" lvl="1" indent="-171450">
              <a:lnSpc>
                <a:spcPct val="400000"/>
              </a:lnSpc>
              <a:spcBef>
                <a:spcPts val="600"/>
              </a:spcBef>
              <a:buClr>
                <a:schemeClr val="bg1"/>
              </a:buClr>
              <a:buFont typeface="Arial" panose="020B0604020202020204" pitchFamily="34" charset="0"/>
              <a:buChar char="•"/>
            </a:pPr>
            <a:r>
              <a:rPr lang="en-US" dirty="0">
                <a:solidFill>
                  <a:schemeClr val="bg1">
                    <a:lumMod val="85000"/>
                  </a:schemeClr>
                </a:solidFill>
              </a:rPr>
              <a:t>‘class’ needs to be replaced with ‘</a:t>
            </a:r>
            <a:r>
              <a:rPr lang="en-US" dirty="0" err="1">
                <a:solidFill>
                  <a:schemeClr val="bg1">
                    <a:lumMod val="85000"/>
                  </a:schemeClr>
                </a:solidFill>
              </a:rPr>
              <a:t>className</a:t>
            </a:r>
            <a:r>
              <a:rPr lang="en-US" dirty="0">
                <a:solidFill>
                  <a:schemeClr val="bg1">
                    <a:lumMod val="85000"/>
                  </a:schemeClr>
                </a:solidFill>
              </a:rPr>
              <a:t>’</a:t>
            </a:r>
          </a:p>
        </p:txBody>
      </p:sp>
      <p:pic>
        <p:nvPicPr>
          <p:cNvPr id="2" name="Picture 1">
            <a:extLst>
              <a:ext uri="{FF2B5EF4-FFF2-40B4-BE49-F238E27FC236}">
                <a16:creationId xmlns:a16="http://schemas.microsoft.com/office/drawing/2014/main" id="{2CFCD250-27E9-E6F3-9290-02DA72B9C55A}"/>
              </a:ext>
            </a:extLst>
          </p:cNvPr>
          <p:cNvPicPr>
            <a:picLocks noChangeAspect="1"/>
          </p:cNvPicPr>
          <p:nvPr/>
        </p:nvPicPr>
        <p:blipFill rotWithShape="1">
          <a:blip r:embed="rId3"/>
          <a:srcRect t="17878" b="16667"/>
          <a:stretch/>
        </p:blipFill>
        <p:spPr>
          <a:xfrm>
            <a:off x="1518055" y="1358131"/>
            <a:ext cx="2130615" cy="228620"/>
          </a:xfrm>
          <a:prstGeom prst="rect">
            <a:avLst/>
          </a:prstGeom>
        </p:spPr>
      </p:pic>
      <p:pic>
        <p:nvPicPr>
          <p:cNvPr id="4" name="Picture 3">
            <a:extLst>
              <a:ext uri="{FF2B5EF4-FFF2-40B4-BE49-F238E27FC236}">
                <a16:creationId xmlns:a16="http://schemas.microsoft.com/office/drawing/2014/main" id="{7B0E7E3A-DD26-3024-A6AC-901978A0AA28}"/>
              </a:ext>
            </a:extLst>
          </p:cNvPr>
          <p:cNvPicPr>
            <a:picLocks noChangeAspect="1"/>
          </p:cNvPicPr>
          <p:nvPr/>
        </p:nvPicPr>
        <p:blipFill>
          <a:blip r:embed="rId4"/>
          <a:stretch>
            <a:fillRect/>
          </a:stretch>
        </p:blipFill>
        <p:spPr>
          <a:xfrm>
            <a:off x="3847398" y="1357030"/>
            <a:ext cx="1280271" cy="228620"/>
          </a:xfrm>
          <a:prstGeom prst="rect">
            <a:avLst/>
          </a:prstGeom>
        </p:spPr>
      </p:pic>
      <p:pic>
        <p:nvPicPr>
          <p:cNvPr id="5" name="Picture 4">
            <a:extLst>
              <a:ext uri="{FF2B5EF4-FFF2-40B4-BE49-F238E27FC236}">
                <a16:creationId xmlns:a16="http://schemas.microsoft.com/office/drawing/2014/main" id="{CCAED482-9CC3-E960-861F-97F7CB9C3303}"/>
              </a:ext>
            </a:extLst>
          </p:cNvPr>
          <p:cNvPicPr>
            <a:picLocks noChangeAspect="1"/>
          </p:cNvPicPr>
          <p:nvPr/>
        </p:nvPicPr>
        <p:blipFill>
          <a:blip r:embed="rId5"/>
          <a:stretch>
            <a:fillRect/>
          </a:stretch>
        </p:blipFill>
        <p:spPr>
          <a:xfrm>
            <a:off x="1518055" y="2095631"/>
            <a:ext cx="2742218" cy="241687"/>
          </a:xfrm>
          <a:prstGeom prst="rect">
            <a:avLst/>
          </a:prstGeom>
        </p:spPr>
      </p:pic>
      <p:pic>
        <p:nvPicPr>
          <p:cNvPr id="6" name="Picture 5">
            <a:extLst>
              <a:ext uri="{FF2B5EF4-FFF2-40B4-BE49-F238E27FC236}">
                <a16:creationId xmlns:a16="http://schemas.microsoft.com/office/drawing/2014/main" id="{2F390397-FAB9-2EFD-2945-1C0F7C9CC8A7}"/>
              </a:ext>
            </a:extLst>
          </p:cNvPr>
          <p:cNvPicPr>
            <a:picLocks noChangeAspect="1"/>
          </p:cNvPicPr>
          <p:nvPr/>
        </p:nvPicPr>
        <p:blipFill rotWithShape="1">
          <a:blip r:embed="rId6"/>
          <a:srcRect t="12938"/>
          <a:stretch/>
        </p:blipFill>
        <p:spPr>
          <a:xfrm>
            <a:off x="5203692" y="4680675"/>
            <a:ext cx="1945254" cy="231755"/>
          </a:xfrm>
          <a:prstGeom prst="rect">
            <a:avLst/>
          </a:prstGeom>
        </p:spPr>
      </p:pic>
      <p:pic>
        <p:nvPicPr>
          <p:cNvPr id="7" name="Picture 6">
            <a:extLst>
              <a:ext uri="{FF2B5EF4-FFF2-40B4-BE49-F238E27FC236}">
                <a16:creationId xmlns:a16="http://schemas.microsoft.com/office/drawing/2014/main" id="{E93FD1F7-1ED2-5417-EFFA-6B375E45CBF8}"/>
              </a:ext>
            </a:extLst>
          </p:cNvPr>
          <p:cNvPicPr>
            <a:picLocks noChangeAspect="1"/>
          </p:cNvPicPr>
          <p:nvPr/>
        </p:nvPicPr>
        <p:blipFill>
          <a:blip r:embed="rId7"/>
          <a:stretch>
            <a:fillRect/>
          </a:stretch>
        </p:blipFill>
        <p:spPr>
          <a:xfrm>
            <a:off x="1518056" y="3030682"/>
            <a:ext cx="6505420" cy="229441"/>
          </a:xfrm>
          <a:prstGeom prst="rect">
            <a:avLst/>
          </a:prstGeom>
        </p:spPr>
      </p:pic>
      <p:pic>
        <p:nvPicPr>
          <p:cNvPr id="8" name="Picture 7">
            <a:extLst>
              <a:ext uri="{FF2B5EF4-FFF2-40B4-BE49-F238E27FC236}">
                <a16:creationId xmlns:a16="http://schemas.microsoft.com/office/drawing/2014/main" id="{73F865C7-54AA-33FD-B33C-AC06ABBCC38A}"/>
              </a:ext>
            </a:extLst>
          </p:cNvPr>
          <p:cNvPicPr>
            <a:picLocks noChangeAspect="1"/>
          </p:cNvPicPr>
          <p:nvPr/>
        </p:nvPicPr>
        <p:blipFill>
          <a:blip r:embed="rId8"/>
          <a:stretch>
            <a:fillRect/>
          </a:stretch>
        </p:blipFill>
        <p:spPr>
          <a:xfrm>
            <a:off x="1518056" y="3983218"/>
            <a:ext cx="5540836" cy="233618"/>
          </a:xfrm>
          <a:prstGeom prst="rect">
            <a:avLst/>
          </a:prstGeom>
        </p:spPr>
      </p:pic>
    </p:spTree>
    <p:extLst>
      <p:ext uri="{BB962C8B-B14F-4D97-AF65-F5344CB8AC3E}">
        <p14:creationId xmlns:p14="http://schemas.microsoft.com/office/powerpoint/2010/main" val="218577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20" dur="500"/>
                                        <p:tgtEl>
                                          <p:spTgt spid="7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30" dur="500"/>
                                        <p:tgtEl>
                                          <p:spTgt spid="7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40" dur="500"/>
                                        <p:tgtEl>
                                          <p:spTgt spid="7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50" dur="500"/>
                                        <p:tgtEl>
                                          <p:spTgt spid="78">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randombar(horizont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RTK Query</a:t>
            </a:r>
            <a:endParaRPr dirty="0"/>
          </a:p>
        </p:txBody>
      </p:sp>
      <p:sp>
        <p:nvSpPr>
          <p:cNvPr id="2" name="Google Shape;78;p13">
            <a:extLst>
              <a:ext uri="{FF2B5EF4-FFF2-40B4-BE49-F238E27FC236}">
                <a16:creationId xmlns:a16="http://schemas.microsoft.com/office/drawing/2014/main" id="{CD315B03-39B0-E761-5BAD-9A928678670F}"/>
              </a:ext>
            </a:extLst>
          </p:cNvPr>
          <p:cNvSpPr txBox="1"/>
          <p:nvPr/>
        </p:nvSpPr>
        <p:spPr>
          <a:xfrm>
            <a:off x="1835824" y="3143137"/>
            <a:ext cx="5271558" cy="15314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Queries – used to fetch data (Get/GetALL)</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Mutation – used to update data (Create/Update/Delete)</a:t>
            </a:r>
          </a:p>
          <a:p>
            <a:pPr marL="171450" lvl="1" indent="-171450">
              <a:lnSpc>
                <a:spcPct val="200000"/>
              </a:lnSpc>
              <a:spcBef>
                <a:spcPts val="600"/>
              </a:spcBef>
              <a:buClr>
                <a:schemeClr val="bg1"/>
              </a:buClr>
              <a:buFont typeface="Arial" panose="020B0604020202020204" pitchFamily="34" charset="0"/>
              <a:buChar char="•"/>
            </a:pPr>
            <a:endParaRPr lang="en" sz="1200" dirty="0">
              <a:solidFill>
                <a:schemeClr val="accent1"/>
              </a:solidFill>
              <a:latin typeface="Quicksand"/>
              <a:ea typeface="Quicksand"/>
              <a:cs typeface="Quicksand"/>
              <a:sym typeface="Quicksand"/>
            </a:endParaRPr>
          </a:p>
        </p:txBody>
      </p:sp>
    </p:spTree>
    <p:extLst>
      <p:ext uri="{BB962C8B-B14F-4D97-AF65-F5344CB8AC3E}">
        <p14:creationId xmlns:p14="http://schemas.microsoft.com/office/powerpoint/2010/main" val="121030585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Reviews</a:t>
            </a:r>
            <a:endParaRPr dirty="0"/>
          </a:p>
        </p:txBody>
      </p:sp>
      <p:pic>
        <p:nvPicPr>
          <p:cNvPr id="4" name="Picture 3">
            <a:extLst>
              <a:ext uri="{FF2B5EF4-FFF2-40B4-BE49-F238E27FC236}">
                <a16:creationId xmlns:a16="http://schemas.microsoft.com/office/drawing/2014/main" id="{8582D0B8-A60A-8150-0BD6-B16352A64BA6}"/>
              </a:ext>
            </a:extLst>
          </p:cNvPr>
          <p:cNvPicPr>
            <a:picLocks noChangeAspect="1"/>
          </p:cNvPicPr>
          <p:nvPr/>
        </p:nvPicPr>
        <p:blipFill rotWithShape="1">
          <a:blip r:embed="rId3"/>
          <a:srcRect l="9686" t="22823" r="15831" b="24519"/>
          <a:stretch/>
        </p:blipFill>
        <p:spPr>
          <a:xfrm>
            <a:off x="1457722" y="3552871"/>
            <a:ext cx="2227588" cy="916641"/>
          </a:xfrm>
          <a:prstGeom prst="rect">
            <a:avLst/>
          </a:prstGeom>
        </p:spPr>
      </p:pic>
      <p:pic>
        <p:nvPicPr>
          <p:cNvPr id="6" name="Picture 5">
            <a:extLst>
              <a:ext uri="{FF2B5EF4-FFF2-40B4-BE49-F238E27FC236}">
                <a16:creationId xmlns:a16="http://schemas.microsoft.com/office/drawing/2014/main" id="{A178BB1F-6C9F-DFEA-B02D-D6E070533B14}"/>
              </a:ext>
            </a:extLst>
          </p:cNvPr>
          <p:cNvPicPr>
            <a:picLocks noChangeAspect="1"/>
          </p:cNvPicPr>
          <p:nvPr/>
        </p:nvPicPr>
        <p:blipFill>
          <a:blip r:embed="rId4"/>
          <a:stretch>
            <a:fillRect/>
          </a:stretch>
        </p:blipFill>
        <p:spPr>
          <a:xfrm>
            <a:off x="5334071" y="2572388"/>
            <a:ext cx="2490754" cy="1897124"/>
          </a:xfrm>
          <a:prstGeom prst="rect">
            <a:avLst/>
          </a:prstGeom>
        </p:spPr>
      </p:pic>
      <p:sp>
        <p:nvSpPr>
          <p:cNvPr id="7" name="Rectangle 6">
            <a:extLst>
              <a:ext uri="{FF2B5EF4-FFF2-40B4-BE49-F238E27FC236}">
                <a16:creationId xmlns:a16="http://schemas.microsoft.com/office/drawing/2014/main" id="{31A9E60B-5C05-684D-6F32-B5BA86C3E4C7}"/>
              </a:ext>
            </a:extLst>
          </p:cNvPr>
          <p:cNvSpPr/>
          <p:nvPr/>
        </p:nvSpPr>
        <p:spPr>
          <a:xfrm>
            <a:off x="5396345" y="3444449"/>
            <a:ext cx="2362200" cy="644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CA53C6-9523-F728-C120-2CBBCBFCFC2B}"/>
              </a:ext>
            </a:extLst>
          </p:cNvPr>
          <p:cNvSpPr txBox="1"/>
          <p:nvPr/>
        </p:nvSpPr>
        <p:spPr>
          <a:xfrm>
            <a:off x="3413670" y="4746828"/>
            <a:ext cx="2316660" cy="307777"/>
          </a:xfrm>
          <a:prstGeom prst="rect">
            <a:avLst/>
          </a:prstGeom>
          <a:noFill/>
        </p:spPr>
        <p:txBody>
          <a:bodyPr wrap="none" rtlCol="0">
            <a:spAutoFit/>
          </a:bodyPr>
          <a:lstStyle/>
          <a:p>
            <a:r>
              <a:rPr lang="en-US" dirty="0">
                <a:solidFill>
                  <a:schemeClr val="bg1">
                    <a:lumMod val="85000"/>
                  </a:schemeClr>
                </a:solidFill>
              </a:rPr>
              <a:t>dotnetmastery@gmail.com</a:t>
            </a:r>
          </a:p>
        </p:txBody>
      </p:sp>
    </p:spTree>
    <p:extLst>
      <p:ext uri="{BB962C8B-B14F-4D97-AF65-F5344CB8AC3E}">
        <p14:creationId xmlns:p14="http://schemas.microsoft.com/office/powerpoint/2010/main" val="1348335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Feedback</a:t>
            </a:r>
            <a:endParaRPr dirty="0"/>
          </a:p>
        </p:txBody>
      </p:sp>
      <p:sp>
        <p:nvSpPr>
          <p:cNvPr id="2" name="TextBox 1">
            <a:extLst>
              <a:ext uri="{FF2B5EF4-FFF2-40B4-BE49-F238E27FC236}">
                <a16:creationId xmlns:a16="http://schemas.microsoft.com/office/drawing/2014/main" id="{42878F9A-22AB-A728-AC07-827F9E215402}"/>
              </a:ext>
            </a:extLst>
          </p:cNvPr>
          <p:cNvSpPr txBox="1"/>
          <p:nvPr/>
        </p:nvSpPr>
        <p:spPr>
          <a:xfrm>
            <a:off x="6413179" y="4698338"/>
            <a:ext cx="2316660" cy="307777"/>
          </a:xfrm>
          <a:prstGeom prst="rect">
            <a:avLst/>
          </a:prstGeom>
          <a:noFill/>
        </p:spPr>
        <p:txBody>
          <a:bodyPr wrap="none" rtlCol="0">
            <a:spAutoFit/>
          </a:bodyPr>
          <a:lstStyle/>
          <a:p>
            <a:r>
              <a:rPr lang="en-US" dirty="0">
                <a:solidFill>
                  <a:schemeClr val="bg1">
                    <a:lumMod val="85000"/>
                  </a:schemeClr>
                </a:solidFill>
              </a:rPr>
              <a:t>dotnetmastery@gmail.com</a:t>
            </a:r>
          </a:p>
        </p:txBody>
      </p:sp>
    </p:spTree>
    <p:extLst>
      <p:ext uri="{BB962C8B-B14F-4D97-AF65-F5344CB8AC3E}">
        <p14:creationId xmlns:p14="http://schemas.microsoft.com/office/powerpoint/2010/main" val="100610607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75491" y="1139010"/>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Bonus Content</a:t>
            </a:r>
            <a:endParaRPr dirty="0"/>
          </a:p>
        </p:txBody>
      </p:sp>
      <p:pic>
        <p:nvPicPr>
          <p:cNvPr id="3" name="Picture 2">
            <a:extLst>
              <a:ext uri="{FF2B5EF4-FFF2-40B4-BE49-F238E27FC236}">
                <a16:creationId xmlns:a16="http://schemas.microsoft.com/office/drawing/2014/main" id="{9230E01C-2673-A429-E1D1-A66B03ECE8AB}"/>
              </a:ext>
            </a:extLst>
          </p:cNvPr>
          <p:cNvPicPr>
            <a:picLocks noChangeAspect="1"/>
          </p:cNvPicPr>
          <p:nvPr/>
        </p:nvPicPr>
        <p:blipFill>
          <a:blip r:embed="rId3"/>
          <a:stretch>
            <a:fillRect/>
          </a:stretch>
        </p:blipFill>
        <p:spPr>
          <a:xfrm>
            <a:off x="1080653" y="2244813"/>
            <a:ext cx="4087263" cy="2230029"/>
          </a:xfrm>
          <a:prstGeom prst="rect">
            <a:avLst/>
          </a:prstGeom>
        </p:spPr>
      </p:pic>
      <p:pic>
        <p:nvPicPr>
          <p:cNvPr id="5" name="Picture 4">
            <a:extLst>
              <a:ext uri="{FF2B5EF4-FFF2-40B4-BE49-F238E27FC236}">
                <a16:creationId xmlns:a16="http://schemas.microsoft.com/office/drawing/2014/main" id="{D6EFCBA5-07A8-4A5B-3045-745206A4FBD5}"/>
              </a:ext>
            </a:extLst>
          </p:cNvPr>
          <p:cNvPicPr>
            <a:picLocks noChangeAspect="1"/>
          </p:cNvPicPr>
          <p:nvPr/>
        </p:nvPicPr>
        <p:blipFill>
          <a:blip r:embed="rId4"/>
          <a:stretch>
            <a:fillRect/>
          </a:stretch>
        </p:blipFill>
        <p:spPr>
          <a:xfrm>
            <a:off x="5230259" y="2372901"/>
            <a:ext cx="3881821" cy="1821454"/>
          </a:xfrm>
          <a:prstGeom prst="rect">
            <a:avLst/>
          </a:prstGeom>
        </p:spPr>
      </p:pic>
    </p:spTree>
    <p:extLst>
      <p:ext uri="{BB962C8B-B14F-4D97-AF65-F5344CB8AC3E}">
        <p14:creationId xmlns:p14="http://schemas.microsoft.com/office/powerpoint/2010/main" val="248439649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3"/>
          <p:cNvSpPr txBox="1"/>
          <p:nvPr/>
        </p:nvSpPr>
        <p:spPr>
          <a:xfrm>
            <a:off x="1165474" y="3378301"/>
            <a:ext cx="3311642" cy="15314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Google it!</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Check Q&amp;A Section</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POST a queston (with Git branch)</a:t>
            </a:r>
            <a:endParaRPr lang="en" sz="1200" dirty="0">
              <a:solidFill>
                <a:schemeClr val="bg1">
                  <a:lumMod val="95000"/>
                </a:schemeClr>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3" name="Picture 2" descr="A picture containing text, indoor, electronics, computer&#10;&#10;Description automatically generated">
            <a:extLst>
              <a:ext uri="{FF2B5EF4-FFF2-40B4-BE49-F238E27FC236}">
                <a16:creationId xmlns:a16="http://schemas.microsoft.com/office/drawing/2014/main" id="{0EABDF9E-17B2-7456-5D7F-C0E3221705E9}"/>
              </a:ext>
            </a:extLst>
          </p:cNvPr>
          <p:cNvPicPr>
            <a:picLocks noChangeAspect="1"/>
          </p:cNvPicPr>
          <p:nvPr/>
        </p:nvPicPr>
        <p:blipFill>
          <a:blip r:embed="rId3"/>
          <a:stretch>
            <a:fillRect/>
          </a:stretch>
        </p:blipFill>
        <p:spPr>
          <a:xfrm>
            <a:off x="1260358" y="777082"/>
            <a:ext cx="3311642" cy="24903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9D33440D-EAFC-9578-1AB3-38420A712627}"/>
              </a:ext>
            </a:extLst>
          </p:cNvPr>
          <p:cNvPicPr>
            <a:picLocks noChangeAspect="1"/>
          </p:cNvPicPr>
          <p:nvPr/>
        </p:nvPicPr>
        <p:blipFill>
          <a:blip r:embed="rId4"/>
          <a:stretch>
            <a:fillRect/>
          </a:stretch>
        </p:blipFill>
        <p:spPr>
          <a:xfrm>
            <a:off x="5597334" y="777082"/>
            <a:ext cx="2490355" cy="2490355"/>
          </a:xfrm>
          <a:prstGeom prst="rect">
            <a:avLst/>
          </a:prstGeom>
        </p:spPr>
      </p:pic>
      <p:sp>
        <p:nvSpPr>
          <p:cNvPr id="8" name="TextBox 7">
            <a:extLst>
              <a:ext uri="{FF2B5EF4-FFF2-40B4-BE49-F238E27FC236}">
                <a16:creationId xmlns:a16="http://schemas.microsoft.com/office/drawing/2014/main" id="{F86C4A58-55AF-C70F-2D01-4891A8E2EEEA}"/>
              </a:ext>
            </a:extLst>
          </p:cNvPr>
          <p:cNvSpPr txBox="1"/>
          <p:nvPr/>
        </p:nvSpPr>
        <p:spPr>
          <a:xfrm>
            <a:off x="1838494" y="406437"/>
            <a:ext cx="1965603" cy="307777"/>
          </a:xfrm>
          <a:prstGeom prst="rect">
            <a:avLst/>
          </a:prstGeom>
          <a:noFill/>
        </p:spPr>
        <p:txBody>
          <a:bodyPr wrap="none" rtlCol="0">
            <a:spAutoFit/>
          </a:bodyPr>
          <a:lstStyle/>
          <a:p>
            <a:r>
              <a:rPr lang="en-US" dirty="0">
                <a:solidFill>
                  <a:srgbClr val="00B050"/>
                </a:solidFill>
              </a:rPr>
              <a:t>My code doesn’t work!</a:t>
            </a:r>
          </a:p>
        </p:txBody>
      </p:sp>
      <p:sp>
        <p:nvSpPr>
          <p:cNvPr id="9" name="TextBox 8">
            <a:extLst>
              <a:ext uri="{FF2B5EF4-FFF2-40B4-BE49-F238E27FC236}">
                <a16:creationId xmlns:a16="http://schemas.microsoft.com/office/drawing/2014/main" id="{2497809A-E3E7-E836-1A9C-3A9BB219D2C4}"/>
              </a:ext>
            </a:extLst>
          </p:cNvPr>
          <p:cNvSpPr txBox="1"/>
          <p:nvPr/>
        </p:nvSpPr>
        <p:spPr>
          <a:xfrm>
            <a:off x="5516667" y="406436"/>
            <a:ext cx="2651688" cy="307777"/>
          </a:xfrm>
          <a:prstGeom prst="rect">
            <a:avLst/>
          </a:prstGeom>
          <a:noFill/>
        </p:spPr>
        <p:txBody>
          <a:bodyPr wrap="none" rtlCol="0">
            <a:spAutoFit/>
          </a:bodyPr>
          <a:lstStyle/>
          <a:p>
            <a:r>
              <a:rPr lang="en-US" dirty="0">
                <a:solidFill>
                  <a:srgbClr val="00B050"/>
                </a:solidFill>
              </a:rPr>
              <a:t>Code works, but I am confused</a:t>
            </a:r>
          </a:p>
        </p:txBody>
      </p:sp>
      <p:sp>
        <p:nvSpPr>
          <p:cNvPr id="10" name="Google Shape;78;p13">
            <a:extLst>
              <a:ext uri="{FF2B5EF4-FFF2-40B4-BE49-F238E27FC236}">
                <a16:creationId xmlns:a16="http://schemas.microsoft.com/office/drawing/2014/main" id="{A5A013C3-4FE8-46D5-EA5A-A1DD638A1092}"/>
              </a:ext>
            </a:extLst>
          </p:cNvPr>
          <p:cNvSpPr txBox="1"/>
          <p:nvPr/>
        </p:nvSpPr>
        <p:spPr>
          <a:xfrm>
            <a:off x="5597334" y="3364810"/>
            <a:ext cx="3311642" cy="15314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Google it!</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Message me on udemy!</a:t>
            </a:r>
          </a:p>
        </p:txBody>
      </p:sp>
    </p:spTree>
    <p:extLst>
      <p:ext uri="{BB962C8B-B14F-4D97-AF65-F5344CB8AC3E}">
        <p14:creationId xmlns:p14="http://schemas.microsoft.com/office/powerpoint/2010/main" val="13406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12" dur="500"/>
                                        <p:tgtEl>
                                          <p:spTgt spid="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7" dur="500"/>
                                        <p:tgtEl>
                                          <p:spTgt spid="7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22" dur="500"/>
                                        <p:tgtEl>
                                          <p:spTgt spid="7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5" dur="500"/>
                                        <p:tgtEl>
                                          <p:spTgt spid="1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4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3"/>
          <p:cNvSpPr txBox="1"/>
          <p:nvPr/>
        </p:nvSpPr>
        <p:spPr>
          <a:xfrm>
            <a:off x="1165474" y="3378301"/>
            <a:ext cx="3311642" cy="15314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Google it!</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Check Q&amp;A Section</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POST a queston (with Git branch)</a:t>
            </a:r>
            <a:endParaRPr lang="en" sz="1200" dirty="0">
              <a:solidFill>
                <a:schemeClr val="bg1">
                  <a:lumMod val="95000"/>
                </a:schemeClr>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3" name="Picture 2" descr="A picture containing text, indoor, electronics, computer&#10;&#10;Description automatically generated">
            <a:extLst>
              <a:ext uri="{FF2B5EF4-FFF2-40B4-BE49-F238E27FC236}">
                <a16:creationId xmlns:a16="http://schemas.microsoft.com/office/drawing/2014/main" id="{0EABDF9E-17B2-7456-5D7F-C0E3221705E9}"/>
              </a:ext>
            </a:extLst>
          </p:cNvPr>
          <p:cNvPicPr>
            <a:picLocks noChangeAspect="1"/>
          </p:cNvPicPr>
          <p:nvPr/>
        </p:nvPicPr>
        <p:blipFill>
          <a:blip r:embed="rId3"/>
          <a:stretch>
            <a:fillRect/>
          </a:stretch>
        </p:blipFill>
        <p:spPr>
          <a:xfrm>
            <a:off x="1260358" y="777082"/>
            <a:ext cx="3311642" cy="24903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9D33440D-EAFC-9578-1AB3-38420A712627}"/>
              </a:ext>
            </a:extLst>
          </p:cNvPr>
          <p:cNvPicPr>
            <a:picLocks noChangeAspect="1"/>
          </p:cNvPicPr>
          <p:nvPr/>
        </p:nvPicPr>
        <p:blipFill>
          <a:blip r:embed="rId4"/>
          <a:stretch>
            <a:fillRect/>
          </a:stretch>
        </p:blipFill>
        <p:spPr>
          <a:xfrm>
            <a:off x="5597334" y="777082"/>
            <a:ext cx="2490355" cy="2490355"/>
          </a:xfrm>
          <a:prstGeom prst="rect">
            <a:avLst/>
          </a:prstGeom>
        </p:spPr>
      </p:pic>
      <p:sp>
        <p:nvSpPr>
          <p:cNvPr id="8" name="TextBox 7">
            <a:extLst>
              <a:ext uri="{FF2B5EF4-FFF2-40B4-BE49-F238E27FC236}">
                <a16:creationId xmlns:a16="http://schemas.microsoft.com/office/drawing/2014/main" id="{F86C4A58-55AF-C70F-2D01-4891A8E2EEEA}"/>
              </a:ext>
            </a:extLst>
          </p:cNvPr>
          <p:cNvSpPr txBox="1"/>
          <p:nvPr/>
        </p:nvSpPr>
        <p:spPr>
          <a:xfrm>
            <a:off x="1838494" y="406437"/>
            <a:ext cx="1965603" cy="307777"/>
          </a:xfrm>
          <a:prstGeom prst="rect">
            <a:avLst/>
          </a:prstGeom>
          <a:noFill/>
        </p:spPr>
        <p:txBody>
          <a:bodyPr wrap="none" rtlCol="0">
            <a:spAutoFit/>
          </a:bodyPr>
          <a:lstStyle/>
          <a:p>
            <a:r>
              <a:rPr lang="en-US" dirty="0">
                <a:solidFill>
                  <a:srgbClr val="00B050"/>
                </a:solidFill>
              </a:rPr>
              <a:t>My code doesn’t work!</a:t>
            </a:r>
          </a:p>
        </p:txBody>
      </p:sp>
      <p:sp>
        <p:nvSpPr>
          <p:cNvPr id="9" name="TextBox 8">
            <a:extLst>
              <a:ext uri="{FF2B5EF4-FFF2-40B4-BE49-F238E27FC236}">
                <a16:creationId xmlns:a16="http://schemas.microsoft.com/office/drawing/2014/main" id="{2497809A-E3E7-E836-1A9C-3A9BB219D2C4}"/>
              </a:ext>
            </a:extLst>
          </p:cNvPr>
          <p:cNvSpPr txBox="1"/>
          <p:nvPr/>
        </p:nvSpPr>
        <p:spPr>
          <a:xfrm>
            <a:off x="5516667" y="406436"/>
            <a:ext cx="2651688" cy="307777"/>
          </a:xfrm>
          <a:prstGeom prst="rect">
            <a:avLst/>
          </a:prstGeom>
          <a:noFill/>
        </p:spPr>
        <p:txBody>
          <a:bodyPr wrap="none" rtlCol="0">
            <a:spAutoFit/>
          </a:bodyPr>
          <a:lstStyle/>
          <a:p>
            <a:r>
              <a:rPr lang="en-US" dirty="0">
                <a:solidFill>
                  <a:srgbClr val="00B050"/>
                </a:solidFill>
              </a:rPr>
              <a:t>Code works, but I am confused</a:t>
            </a:r>
          </a:p>
        </p:txBody>
      </p:sp>
      <p:sp>
        <p:nvSpPr>
          <p:cNvPr id="10" name="Google Shape;78;p13">
            <a:extLst>
              <a:ext uri="{FF2B5EF4-FFF2-40B4-BE49-F238E27FC236}">
                <a16:creationId xmlns:a16="http://schemas.microsoft.com/office/drawing/2014/main" id="{A5A013C3-4FE8-46D5-EA5A-A1DD638A1092}"/>
              </a:ext>
            </a:extLst>
          </p:cNvPr>
          <p:cNvSpPr txBox="1"/>
          <p:nvPr/>
        </p:nvSpPr>
        <p:spPr>
          <a:xfrm>
            <a:off x="5597334" y="3364810"/>
            <a:ext cx="3311642" cy="153148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Google it!</a:t>
            </a:r>
          </a:p>
          <a:p>
            <a:pPr marL="171450" lvl="0" indent="-171450" algn="l" rtl="0">
              <a:lnSpc>
                <a:spcPct val="200000"/>
              </a:lnSpc>
              <a:spcBef>
                <a:spcPts val="600"/>
              </a:spcBef>
              <a:spcAft>
                <a:spcPts val="0"/>
              </a:spcAft>
              <a:buClr>
                <a:schemeClr val="bg1"/>
              </a:buClr>
              <a:buFont typeface="Arial" panose="020B0604020202020204" pitchFamily="34" charset="0"/>
              <a:buChar char="•"/>
            </a:pPr>
            <a:r>
              <a:rPr lang="en" sz="1200" dirty="0">
                <a:solidFill>
                  <a:schemeClr val="accent1"/>
                </a:solidFill>
                <a:latin typeface="Quicksand"/>
                <a:ea typeface="Quicksand"/>
                <a:cs typeface="Quicksand"/>
                <a:sym typeface="Quicksand"/>
              </a:rPr>
              <a:t>Message me on udemy!</a:t>
            </a:r>
          </a:p>
        </p:txBody>
      </p:sp>
    </p:spTree>
    <p:extLst>
      <p:ext uri="{BB962C8B-B14F-4D97-AF65-F5344CB8AC3E}">
        <p14:creationId xmlns:p14="http://schemas.microsoft.com/office/powerpoint/2010/main" val="1117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12" dur="500"/>
                                        <p:tgtEl>
                                          <p:spTgt spid="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7" dur="500"/>
                                        <p:tgtEl>
                                          <p:spTgt spid="7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22" dur="500"/>
                                        <p:tgtEl>
                                          <p:spTgt spid="7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5" dur="500"/>
                                        <p:tgtEl>
                                          <p:spTgt spid="1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4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E0EB5C-88FF-641E-51B6-7C29F56F7BBA}"/>
              </a:ext>
            </a:extLst>
          </p:cNvPr>
          <p:cNvSpPr/>
          <p:nvPr/>
        </p:nvSpPr>
        <p:spPr>
          <a:xfrm>
            <a:off x="-52251" y="0"/>
            <a:ext cx="1051560" cy="5355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3BD674-A591-893C-BEB5-8D753BC23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descr="A picture containing diagram&#10;&#10;Description automatically generated">
            <a:extLst>
              <a:ext uri="{FF2B5EF4-FFF2-40B4-BE49-F238E27FC236}">
                <a16:creationId xmlns:a16="http://schemas.microsoft.com/office/drawing/2014/main" id="{2AF158CA-4DAE-E7B3-C5B9-48474F05A19F}"/>
              </a:ext>
            </a:extLst>
          </p:cNvPr>
          <p:cNvPicPr>
            <a:picLocks noChangeAspect="1"/>
          </p:cNvPicPr>
          <p:nvPr/>
        </p:nvPicPr>
        <p:blipFill>
          <a:blip r:embed="rId2"/>
          <a:stretch>
            <a:fillRect/>
          </a:stretch>
        </p:blipFill>
        <p:spPr>
          <a:xfrm>
            <a:off x="313509" y="-195943"/>
            <a:ext cx="9144000" cy="6096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87C63A09-ABED-93B6-948E-E3707A54075D}"/>
              </a:ext>
            </a:extLst>
          </p:cNvPr>
          <p:cNvPicPr>
            <a:picLocks noChangeAspect="1"/>
          </p:cNvPicPr>
          <p:nvPr/>
        </p:nvPicPr>
        <p:blipFill>
          <a:blip r:embed="rId3"/>
          <a:stretch>
            <a:fillRect/>
          </a:stretch>
        </p:blipFill>
        <p:spPr>
          <a:xfrm>
            <a:off x="183575" y="3682016"/>
            <a:ext cx="1219048" cy="1219048"/>
          </a:xfrm>
          <a:prstGeom prst="rect">
            <a:avLst/>
          </a:prstGeom>
        </p:spPr>
      </p:pic>
      <p:pic>
        <p:nvPicPr>
          <p:cNvPr id="8" name="Picture 7" descr="Logo, company name&#10;&#10;Description automatically generated">
            <a:extLst>
              <a:ext uri="{FF2B5EF4-FFF2-40B4-BE49-F238E27FC236}">
                <a16:creationId xmlns:a16="http://schemas.microsoft.com/office/drawing/2014/main" id="{6F662BB2-C631-7406-AE03-4EB72281CD06}"/>
              </a:ext>
            </a:extLst>
          </p:cNvPr>
          <p:cNvPicPr>
            <a:picLocks noChangeAspect="1"/>
          </p:cNvPicPr>
          <p:nvPr/>
        </p:nvPicPr>
        <p:blipFill>
          <a:blip r:embed="rId4"/>
          <a:stretch>
            <a:fillRect/>
          </a:stretch>
        </p:blipFill>
        <p:spPr>
          <a:xfrm>
            <a:off x="119485" y="1836787"/>
            <a:ext cx="1469925" cy="1469925"/>
          </a:xfrm>
          <a:prstGeom prst="rect">
            <a:avLst/>
          </a:prstGeom>
        </p:spPr>
      </p:pic>
      <p:pic>
        <p:nvPicPr>
          <p:cNvPr id="10" name="Picture 9" descr="Icon&#10;&#10;Description automatically generated">
            <a:extLst>
              <a:ext uri="{FF2B5EF4-FFF2-40B4-BE49-F238E27FC236}">
                <a16:creationId xmlns:a16="http://schemas.microsoft.com/office/drawing/2014/main" id="{1796C7B1-4611-4155-B8E5-9D2A5A3F227D}"/>
              </a:ext>
            </a:extLst>
          </p:cNvPr>
          <p:cNvPicPr>
            <a:picLocks noChangeAspect="1"/>
          </p:cNvPicPr>
          <p:nvPr/>
        </p:nvPicPr>
        <p:blipFill>
          <a:blip r:embed="rId5"/>
          <a:stretch>
            <a:fillRect/>
          </a:stretch>
        </p:blipFill>
        <p:spPr>
          <a:xfrm>
            <a:off x="119485" y="365875"/>
            <a:ext cx="1404610" cy="1404610"/>
          </a:xfrm>
          <a:prstGeom prst="rect">
            <a:avLst/>
          </a:prstGeom>
        </p:spPr>
      </p:pic>
    </p:spTree>
    <p:extLst>
      <p:ext uri="{BB962C8B-B14F-4D97-AF65-F5344CB8AC3E}">
        <p14:creationId xmlns:p14="http://schemas.microsoft.com/office/powerpoint/2010/main" val="17199317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Prerequisites</a:t>
            </a:r>
            <a:endParaRPr sz="2400" dirty="0"/>
          </a:p>
        </p:txBody>
      </p:sp>
      <p:sp>
        <p:nvSpPr>
          <p:cNvPr id="78" name="Google Shape;78;p13"/>
          <p:cNvSpPr txBox="1"/>
          <p:nvPr/>
        </p:nvSpPr>
        <p:spPr>
          <a:xfrm>
            <a:off x="1364718" y="1242892"/>
            <a:ext cx="7432789" cy="3093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lnSpc>
                <a:spcPct val="200000"/>
              </a:lnSpc>
              <a:spcBef>
                <a:spcPts val="600"/>
              </a:spcBef>
              <a:buClr>
                <a:schemeClr val="bg1"/>
              </a:buClr>
              <a:buFont typeface="Arial" panose="020B0604020202020204" pitchFamily="34" charset="0"/>
              <a:buChar char="•"/>
              <a:defRPr sz="1200">
                <a:solidFill>
                  <a:schemeClr val="accent1"/>
                </a:solidFill>
                <a:latin typeface="Quicksand"/>
                <a:ea typeface="Quicksand"/>
                <a:cs typeface="Quicksand"/>
              </a:defRPr>
            </a:lvl1pPr>
          </a:lstStyle>
          <a:p>
            <a:r>
              <a:rPr lang="en" dirty="0">
                <a:sym typeface="Quicksand"/>
              </a:rPr>
              <a:t>Basic programming experience </a:t>
            </a:r>
          </a:p>
          <a:p>
            <a:r>
              <a:rPr lang="en" dirty="0">
                <a:sym typeface="Quicksand"/>
              </a:rPr>
              <a:t>HTML / CSS / JS Familiarity</a:t>
            </a:r>
          </a:p>
          <a:p>
            <a:r>
              <a:rPr lang="en-US" dirty="0">
                <a:sym typeface="Quicksand"/>
              </a:rPr>
              <a:t>.NET API CRUD Operations (.NET Core &amp; EF Core)</a:t>
            </a:r>
            <a:endParaRPr lang="en" dirty="0">
              <a:sym typeface="Quicksand"/>
            </a:endParaRPr>
          </a:p>
        </p:txBody>
      </p:sp>
    </p:spTree>
    <p:extLst>
      <p:ext uri="{BB962C8B-B14F-4D97-AF65-F5344CB8AC3E}">
        <p14:creationId xmlns:p14="http://schemas.microsoft.com/office/powerpoint/2010/main" val="208615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17" dur="500"/>
                                        <p:tgtEl>
                                          <p:spTgt spid="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Reviews</a:t>
            </a:r>
            <a:endParaRPr dirty="0"/>
          </a:p>
        </p:txBody>
      </p:sp>
    </p:spTree>
    <p:extLst>
      <p:ext uri="{BB962C8B-B14F-4D97-AF65-F5344CB8AC3E}">
        <p14:creationId xmlns:p14="http://schemas.microsoft.com/office/powerpoint/2010/main" val="1205508212"/>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Azure Deployment</a:t>
            </a:r>
            <a:endParaRPr dirty="0"/>
          </a:p>
        </p:txBody>
      </p:sp>
    </p:spTree>
    <p:extLst>
      <p:ext uri="{BB962C8B-B14F-4D97-AF65-F5344CB8AC3E}">
        <p14:creationId xmlns:p14="http://schemas.microsoft.com/office/powerpoint/2010/main" val="3476693453"/>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Resources</a:t>
            </a:r>
            <a:endParaRPr dirty="0"/>
          </a:p>
        </p:txBody>
      </p:sp>
    </p:spTree>
    <p:extLst>
      <p:ext uri="{BB962C8B-B14F-4D97-AF65-F5344CB8AC3E}">
        <p14:creationId xmlns:p14="http://schemas.microsoft.com/office/powerpoint/2010/main" val="77421258"/>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JSX</a:t>
            </a:r>
            <a:endParaRPr dirty="0"/>
          </a:p>
        </p:txBody>
      </p:sp>
    </p:spTree>
    <p:extLst>
      <p:ext uri="{BB962C8B-B14F-4D97-AF65-F5344CB8AC3E}">
        <p14:creationId xmlns:p14="http://schemas.microsoft.com/office/powerpoint/2010/main" val="2059959716"/>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Projects Built</a:t>
            </a:r>
            <a:endParaRPr sz="2400" dirty="0"/>
          </a:p>
        </p:txBody>
      </p:sp>
      <p:sp>
        <p:nvSpPr>
          <p:cNvPr id="78" name="Google Shape;78;p13"/>
          <p:cNvSpPr txBox="1"/>
          <p:nvPr/>
        </p:nvSpPr>
        <p:spPr>
          <a:xfrm>
            <a:off x="1274618" y="949610"/>
            <a:ext cx="7432789" cy="4193890"/>
          </a:xfrm>
          <a:prstGeom prst="rect">
            <a:avLst/>
          </a:prstGeom>
          <a:noFill/>
          <a:ln>
            <a:noFill/>
          </a:ln>
        </p:spPr>
        <p:txBody>
          <a:bodyPr spcFirstLastPara="1" wrap="square" lIns="91425" tIns="91425" rIns="91425" bIns="91425" anchor="t" anchorCtr="0">
            <a:noAutofit/>
          </a:bodyPr>
          <a:lstStyle/>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TaskOPedia - </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CountOPedia</a:t>
            </a:r>
            <a:endParaRPr lang="en" sz="1200" dirty="0">
              <a:solidFill>
                <a:schemeClr val="bg1">
                  <a:lumMod val="95000"/>
                </a:schemeClr>
              </a:solidFill>
              <a:latin typeface="Quicksand"/>
              <a:ea typeface="Quicksand"/>
              <a:cs typeface="Quicksand"/>
              <a:sym typeface="Quicksand"/>
            </a:endParaRP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ContactOPedia</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LifeCyclOPedia</a:t>
            </a:r>
          </a:p>
          <a:p>
            <a:pPr marL="228600" lvl="0" indent="-228600" algn="l" rtl="0">
              <a:lnSpc>
                <a:spcPct val="200000"/>
              </a:lnSpc>
              <a:spcBef>
                <a:spcPts val="600"/>
              </a:spcBef>
              <a:spcAft>
                <a:spcPts val="0"/>
              </a:spcAft>
              <a:buClr>
                <a:schemeClr val="bg1"/>
              </a:buClr>
              <a:buFont typeface="+mj-lt"/>
              <a:buAutoNum type="arabicPeriod"/>
            </a:pPr>
            <a:r>
              <a:rPr lang="en-US" sz="1200" dirty="0">
                <a:solidFill>
                  <a:schemeClr val="accent1"/>
                </a:solidFill>
                <a:latin typeface="Quicksand"/>
                <a:ea typeface="Quicksand"/>
                <a:cs typeface="Quicksand"/>
                <a:sym typeface="Quicksand"/>
              </a:rPr>
              <a:t>WatchOPedia</a:t>
            </a:r>
            <a:endParaRPr lang="en" sz="1200" dirty="0">
              <a:solidFill>
                <a:schemeClr val="bg1">
                  <a:lumMod val="95000"/>
                </a:schemeClr>
              </a:solidFill>
              <a:latin typeface="Quicksand"/>
              <a:ea typeface="Quicksand"/>
              <a:cs typeface="Quicksand"/>
              <a:sym typeface="Quicksand"/>
            </a:endParaRP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RouteOPedia</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ReduxOPedia</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TravelOPedia</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Red Mango</a:t>
            </a:r>
            <a:endParaRPr sz="1200" dirty="0">
              <a:solidFill>
                <a:schemeClr val="accent1"/>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52822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17" dur="500"/>
                                        <p:tgtEl>
                                          <p:spTgt spid="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2" dur="500"/>
                                        <p:tgtEl>
                                          <p:spTgt spid="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27" dur="500"/>
                                        <p:tgtEl>
                                          <p:spTgt spid="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8">
                                            <p:txEl>
                                              <p:pRg st="5" end="5"/>
                                            </p:txEl>
                                          </p:spTgt>
                                        </p:tgtEl>
                                        <p:attrNameLst>
                                          <p:attrName>style.visibility</p:attrName>
                                        </p:attrNameLst>
                                      </p:cBhvr>
                                      <p:to>
                                        <p:strVal val="visible"/>
                                      </p:to>
                                    </p:set>
                                    <p:animEffect transition="in" filter="randombar(horizontal)">
                                      <p:cBhvr>
                                        <p:cTn id="32" dur="500"/>
                                        <p:tgtEl>
                                          <p:spTgt spid="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8">
                                            <p:txEl>
                                              <p:pRg st="6" end="6"/>
                                            </p:txEl>
                                          </p:spTgt>
                                        </p:tgtEl>
                                        <p:attrNameLst>
                                          <p:attrName>style.visibility</p:attrName>
                                        </p:attrNameLst>
                                      </p:cBhvr>
                                      <p:to>
                                        <p:strVal val="visible"/>
                                      </p:to>
                                    </p:set>
                                    <p:animEffect transition="in" filter="randombar(horizontal)">
                                      <p:cBhvr>
                                        <p:cTn id="37" dur="500"/>
                                        <p:tgtEl>
                                          <p:spTgt spid="7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8">
                                            <p:txEl>
                                              <p:pRg st="7" end="7"/>
                                            </p:txEl>
                                          </p:spTgt>
                                        </p:tgtEl>
                                        <p:attrNameLst>
                                          <p:attrName>style.visibility</p:attrName>
                                        </p:attrNameLst>
                                      </p:cBhvr>
                                      <p:to>
                                        <p:strVal val="visible"/>
                                      </p:to>
                                    </p:set>
                                    <p:animEffect transition="in" filter="randombar(horizontal)">
                                      <p:cBhvr>
                                        <p:cTn id="42" dur="500"/>
                                        <p:tgtEl>
                                          <p:spTgt spid="7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78">
                                            <p:txEl>
                                              <p:pRg st="8" end="8"/>
                                            </p:txEl>
                                          </p:spTgt>
                                        </p:tgtEl>
                                        <p:attrNameLst>
                                          <p:attrName>style.visibility</p:attrName>
                                        </p:attrNameLst>
                                      </p:cBhvr>
                                      <p:to>
                                        <p:strVal val="visible"/>
                                      </p:to>
                                    </p:set>
                                    <p:animEffect transition="in" filter="randombar(horizontal)">
                                      <p:cBhvr>
                                        <p:cTn id="47" dur="500"/>
                                        <p:tgtEl>
                                          <p:spTgt spid="7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What we will learn</a:t>
            </a:r>
            <a:endParaRPr sz="2400" dirty="0"/>
          </a:p>
        </p:txBody>
      </p:sp>
      <p:sp>
        <p:nvSpPr>
          <p:cNvPr id="78" name="Google Shape;78;p13"/>
          <p:cNvSpPr txBox="1"/>
          <p:nvPr/>
        </p:nvSpPr>
        <p:spPr>
          <a:xfrm>
            <a:off x="1274618" y="949610"/>
            <a:ext cx="7432789" cy="4193890"/>
          </a:xfrm>
          <a:prstGeom prst="rect">
            <a:avLst/>
          </a:prstGeom>
          <a:noFill/>
          <a:ln>
            <a:noFill/>
          </a:ln>
        </p:spPr>
        <p:txBody>
          <a:bodyPr spcFirstLastPara="1" wrap="square" lIns="91425" tIns="91425" rIns="91425" bIns="91425" anchor="t" anchorCtr="0">
            <a:noAutofit/>
          </a:bodyPr>
          <a:lstStyle/>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React Fundamentals</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TypeScript</a:t>
            </a:r>
            <a:endParaRPr lang="en" sz="1200" dirty="0">
              <a:solidFill>
                <a:schemeClr val="bg1">
                  <a:lumMod val="95000"/>
                </a:schemeClr>
              </a:solidFill>
              <a:latin typeface="Quicksand"/>
              <a:ea typeface="Quicksand"/>
              <a:cs typeface="Quicksand"/>
              <a:sym typeface="Quicksand"/>
            </a:endParaRP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Redux Toolkit &amp; RTK Query</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Routing in Redux</a:t>
            </a:r>
          </a:p>
          <a:p>
            <a:pPr marL="228600" lvl="0" indent="-228600" algn="l" rtl="0">
              <a:lnSpc>
                <a:spcPct val="200000"/>
              </a:lnSpc>
              <a:spcBef>
                <a:spcPts val="600"/>
              </a:spcBef>
              <a:spcAft>
                <a:spcPts val="0"/>
              </a:spcAft>
              <a:buClr>
                <a:schemeClr val="bg1"/>
              </a:buClr>
              <a:buFont typeface="+mj-lt"/>
              <a:buAutoNum type="arabicPeriod"/>
            </a:pPr>
            <a:r>
              <a:rPr lang="en-US" sz="1200" dirty="0" err="1">
                <a:solidFill>
                  <a:schemeClr val="accent1"/>
                </a:solidFill>
                <a:latin typeface="Quicksand"/>
                <a:ea typeface="Quicksand"/>
                <a:cs typeface="Quicksand"/>
                <a:sym typeface="Quicksand"/>
              </a:rPr>
              <a:t>Axios</a:t>
            </a:r>
            <a:r>
              <a:rPr lang="en-US" sz="1200" dirty="0">
                <a:solidFill>
                  <a:schemeClr val="accent1"/>
                </a:solidFill>
                <a:latin typeface="Quicksand"/>
                <a:ea typeface="Quicksand"/>
                <a:cs typeface="Quicksand"/>
                <a:sym typeface="Quicksand"/>
              </a:rPr>
              <a:t> </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Stripe Payment in React</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Authentication and Authorization in React</a:t>
            </a:r>
          </a:p>
          <a:p>
            <a:pPr marL="228600" lvl="0" indent="-228600" algn="l" rtl="0">
              <a:lnSpc>
                <a:spcPct val="200000"/>
              </a:lnSpc>
              <a:spcBef>
                <a:spcPts val="600"/>
              </a:spcBef>
              <a:spcAft>
                <a:spcPts val="0"/>
              </a:spcAft>
              <a:buClr>
                <a:schemeClr val="bg1"/>
              </a:buClr>
              <a:buFont typeface="+mj-lt"/>
              <a:buAutoNum type="arabicPeriod"/>
            </a:pPr>
            <a:r>
              <a:rPr lang="en" sz="1200" dirty="0">
                <a:solidFill>
                  <a:schemeClr val="accent1"/>
                </a:solidFill>
                <a:latin typeface="Quicksand"/>
                <a:ea typeface="Quicksand"/>
                <a:cs typeface="Quicksand"/>
                <a:sym typeface="Quicksand"/>
              </a:rPr>
              <a:t>File Manag</a:t>
            </a:r>
            <a:r>
              <a:rPr lang="en-US" sz="1200" dirty="0">
                <a:solidFill>
                  <a:schemeClr val="accent1"/>
                </a:solidFill>
                <a:latin typeface="Quicksand"/>
                <a:ea typeface="Quicksand"/>
                <a:cs typeface="Quicksand"/>
                <a:sym typeface="Quicksand"/>
              </a:rPr>
              <a:t>e</a:t>
            </a:r>
            <a:r>
              <a:rPr lang="en" sz="1200" dirty="0">
                <a:solidFill>
                  <a:schemeClr val="accent1"/>
                </a:solidFill>
                <a:latin typeface="Quicksand"/>
                <a:ea typeface="Quicksand"/>
                <a:cs typeface="Quicksand"/>
                <a:sym typeface="Quicksand"/>
              </a:rPr>
              <a:t>ment in React</a:t>
            </a:r>
          </a:p>
          <a:p>
            <a:pPr marL="228600" lvl="0" indent="-228600" algn="l" rtl="0">
              <a:lnSpc>
                <a:spcPct val="200000"/>
              </a:lnSpc>
              <a:spcBef>
                <a:spcPts val="600"/>
              </a:spcBef>
              <a:spcAft>
                <a:spcPts val="0"/>
              </a:spcAft>
              <a:buClr>
                <a:schemeClr val="bg1"/>
              </a:buClr>
              <a:buFont typeface="+mj-lt"/>
              <a:buAutoNum type="arabicPeriod"/>
            </a:pPr>
            <a:endParaRPr sz="1200" dirty="0">
              <a:solidFill>
                <a:schemeClr val="accent1"/>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06753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7" dur="5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17" dur="500"/>
                                        <p:tgtEl>
                                          <p:spTgt spid="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2" dur="500"/>
                                        <p:tgtEl>
                                          <p:spTgt spid="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8">
                                            <p:txEl>
                                              <p:pRg st="4" end="4"/>
                                            </p:txEl>
                                          </p:spTgt>
                                        </p:tgtEl>
                                        <p:attrNameLst>
                                          <p:attrName>style.visibility</p:attrName>
                                        </p:attrNameLst>
                                      </p:cBhvr>
                                      <p:to>
                                        <p:strVal val="visible"/>
                                      </p:to>
                                    </p:set>
                                    <p:animEffect transition="in" filter="randombar(horizontal)">
                                      <p:cBhvr>
                                        <p:cTn id="27" dur="500"/>
                                        <p:tgtEl>
                                          <p:spTgt spid="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8">
                                            <p:txEl>
                                              <p:pRg st="5" end="5"/>
                                            </p:txEl>
                                          </p:spTgt>
                                        </p:tgtEl>
                                        <p:attrNameLst>
                                          <p:attrName>style.visibility</p:attrName>
                                        </p:attrNameLst>
                                      </p:cBhvr>
                                      <p:to>
                                        <p:strVal val="visible"/>
                                      </p:to>
                                    </p:set>
                                    <p:animEffect transition="in" filter="randombar(horizontal)">
                                      <p:cBhvr>
                                        <p:cTn id="32" dur="500"/>
                                        <p:tgtEl>
                                          <p:spTgt spid="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8">
                                            <p:txEl>
                                              <p:pRg st="6" end="6"/>
                                            </p:txEl>
                                          </p:spTgt>
                                        </p:tgtEl>
                                        <p:attrNameLst>
                                          <p:attrName>style.visibility</p:attrName>
                                        </p:attrNameLst>
                                      </p:cBhvr>
                                      <p:to>
                                        <p:strVal val="visible"/>
                                      </p:to>
                                    </p:set>
                                    <p:animEffect transition="in" filter="randombar(horizontal)">
                                      <p:cBhvr>
                                        <p:cTn id="37" dur="500"/>
                                        <p:tgtEl>
                                          <p:spTgt spid="7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8">
                                            <p:txEl>
                                              <p:pRg st="7" end="7"/>
                                            </p:txEl>
                                          </p:spTgt>
                                        </p:tgtEl>
                                        <p:attrNameLst>
                                          <p:attrName>style.visibility</p:attrName>
                                        </p:attrNameLst>
                                      </p:cBhvr>
                                      <p:to>
                                        <p:strVal val="visible"/>
                                      </p:to>
                                    </p:set>
                                    <p:animEffect transition="in" filter="randombar(horizontal)">
                                      <p:cBhvr>
                                        <p:cTn id="42" dur="500"/>
                                        <p:tgtEl>
                                          <p:spTgt spid="7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ctrTitle" idx="4294967295"/>
          </p:nvPr>
        </p:nvSpPr>
        <p:spPr>
          <a:xfrm>
            <a:off x="2002275" y="1259888"/>
            <a:ext cx="667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rPr>
              <a:t>Hello!</a:t>
            </a:r>
            <a:endParaRPr sz="2200" b="1">
              <a:solidFill>
                <a:schemeClr val="dk1"/>
              </a:solidFill>
            </a:endParaRPr>
          </a:p>
        </p:txBody>
      </p:sp>
      <p:sp>
        <p:nvSpPr>
          <p:cNvPr id="86" name="Google Shape;86;p14"/>
          <p:cNvSpPr txBox="1">
            <a:spLocks noGrp="1"/>
          </p:cNvSpPr>
          <p:nvPr>
            <p:ph type="subTitle" idx="4294967295"/>
          </p:nvPr>
        </p:nvSpPr>
        <p:spPr>
          <a:xfrm>
            <a:off x="2002275" y="2266988"/>
            <a:ext cx="66714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chemeClr val="lt2"/>
                </a:solidFill>
              </a:rPr>
              <a:t>I AM JAYDEN SMITH</a:t>
            </a:r>
            <a:endParaRPr sz="3600" b="1">
              <a:solidFill>
                <a:schemeClr val="lt2"/>
              </a:solidFill>
            </a:endParaRPr>
          </a:p>
        </p:txBody>
      </p:sp>
      <p:sp>
        <p:nvSpPr>
          <p:cNvPr id="87" name="Google Shape;87;p14"/>
          <p:cNvSpPr txBox="1">
            <a:spLocks noGrp="1"/>
          </p:cNvSpPr>
          <p:nvPr>
            <p:ph type="body" idx="4294967295"/>
          </p:nvPr>
        </p:nvSpPr>
        <p:spPr>
          <a:xfrm>
            <a:off x="2002275" y="2847769"/>
            <a:ext cx="6671400" cy="85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solidFill>
                  <a:schemeClr val="lt2"/>
                </a:solidFill>
              </a:rPr>
              <a:t>I am here because I love to give presentations. </a:t>
            </a:r>
            <a:endParaRPr sz="2200">
              <a:solidFill>
                <a:schemeClr val="lt2"/>
              </a:solidFill>
            </a:endParaRPr>
          </a:p>
          <a:p>
            <a:pPr marL="0" lvl="0" indent="0" algn="l" rtl="0">
              <a:spcBef>
                <a:spcPts val="600"/>
              </a:spcBef>
              <a:spcAft>
                <a:spcPts val="0"/>
              </a:spcAft>
              <a:buNone/>
            </a:pPr>
            <a:r>
              <a:rPr lang="en" sz="2200">
                <a:solidFill>
                  <a:schemeClr val="lt2"/>
                </a:solidFill>
              </a:rPr>
              <a:t>You can find me at @username</a:t>
            </a:r>
            <a:endParaRPr sz="2200">
              <a:solidFill>
                <a:schemeClr val="lt2"/>
              </a:solidFill>
            </a:endParaRPr>
          </a:p>
        </p:txBody>
      </p:sp>
      <p:pic>
        <p:nvPicPr>
          <p:cNvPr id="88" name="Google Shape;88;p14"/>
          <p:cNvPicPr preferRelativeResize="0"/>
          <p:nvPr/>
        </p:nvPicPr>
        <p:blipFill rotWithShape="1">
          <a:blip r:embed="rId3">
            <a:alphaModFix/>
          </a:blip>
          <a:srcRect t="4580" b="28753"/>
          <a:stretch/>
        </p:blipFill>
        <p:spPr>
          <a:xfrm>
            <a:off x="386846" y="2014800"/>
            <a:ext cx="1113900" cy="1113900"/>
          </a:xfrm>
          <a:prstGeom prst="ellipse">
            <a:avLst/>
          </a:prstGeom>
          <a:noFill/>
          <a:ln w="9525" cap="flat" cmpd="sng">
            <a:solidFill>
              <a:srgbClr val="2E3037"/>
            </a:solidFill>
            <a:prstDash val="solid"/>
            <a:round/>
            <a:headEnd type="none" w="sm" len="sm"/>
            <a:tailEnd type="none" w="sm" len="sm"/>
          </a:ln>
        </p:spPr>
      </p:pic>
      <p:sp>
        <p:nvSpPr>
          <p:cNvPr id="89" name="Google Shape;89;p1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343138" y="312733"/>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Assignment 7 – CountOPedia Setup</a:t>
            </a:r>
            <a:endParaRPr dirty="0"/>
          </a:p>
        </p:txBody>
      </p:sp>
      <p:sp>
        <p:nvSpPr>
          <p:cNvPr id="95" name="Google Shape;95;p15"/>
          <p:cNvSpPr txBox="1">
            <a:spLocks noGrp="1"/>
          </p:cNvSpPr>
          <p:nvPr>
            <p:ph type="subTitle" idx="1"/>
          </p:nvPr>
        </p:nvSpPr>
        <p:spPr>
          <a:xfrm>
            <a:off x="1421853" y="1217348"/>
            <a:ext cx="6927900" cy="3410069"/>
          </a:xfrm>
          <a:prstGeom prst="rect">
            <a:avLst/>
          </a:prstGeom>
        </p:spPr>
        <p:txBody>
          <a:bodyPr spcFirstLastPara="1" wrap="square" lIns="91425" tIns="91425" rIns="91425" bIns="91425" anchor="t" anchorCtr="0">
            <a:noAutofit/>
          </a:bodyPr>
          <a:lstStyle/>
          <a:p>
            <a:pPr marL="228600" lvl="0" indent="-228600" algn="l" rtl="0">
              <a:lnSpc>
                <a:spcPct val="200000"/>
              </a:lnSpc>
              <a:spcBef>
                <a:spcPts val="0"/>
              </a:spcBef>
              <a:spcAft>
                <a:spcPts val="0"/>
              </a:spcAft>
              <a:buFont typeface="+mj-lt"/>
              <a:buAutoNum type="arabicPeriod"/>
            </a:pPr>
            <a:r>
              <a:rPr lang="en-US" sz="1200" dirty="0">
                <a:solidFill>
                  <a:schemeClr val="bg1">
                    <a:lumMod val="85000"/>
                  </a:schemeClr>
                </a:solidFill>
                <a:latin typeface="Roboto"/>
              </a:rPr>
              <a:t>Remove all files other than index.html, index.js and react Image</a:t>
            </a:r>
          </a:p>
          <a:p>
            <a:pPr marL="228600" lvl="0" indent="-228600" algn="l" rtl="0">
              <a:lnSpc>
                <a:spcPct val="200000"/>
              </a:lnSpc>
              <a:spcBef>
                <a:spcPts val="0"/>
              </a:spcBef>
              <a:spcAft>
                <a:spcPts val="0"/>
              </a:spcAft>
              <a:buFont typeface="+mj-lt"/>
              <a:buAutoNum type="arabicPeriod"/>
            </a:pPr>
            <a:r>
              <a:rPr lang="en-US" sz="1200" dirty="0">
                <a:solidFill>
                  <a:schemeClr val="bg1">
                    <a:lumMod val="85000"/>
                  </a:schemeClr>
                </a:solidFill>
                <a:latin typeface="Roboto"/>
              </a:rPr>
              <a:t>Move react image to </a:t>
            </a:r>
            <a:r>
              <a:rPr lang="en-US" sz="1200" dirty="0" err="1">
                <a:solidFill>
                  <a:schemeClr val="bg1">
                    <a:lumMod val="85000"/>
                  </a:schemeClr>
                </a:solidFill>
                <a:latin typeface="Roboto"/>
              </a:rPr>
              <a:t>src</a:t>
            </a:r>
            <a:r>
              <a:rPr lang="en-US" sz="1200" dirty="0">
                <a:solidFill>
                  <a:schemeClr val="bg1">
                    <a:lumMod val="85000"/>
                  </a:schemeClr>
                </a:solidFill>
                <a:latin typeface="Roboto"/>
              </a:rPr>
              <a:t>/images folder. (Create images folder)</a:t>
            </a:r>
          </a:p>
          <a:p>
            <a:pPr marL="228600" lvl="0" indent="-228600" algn="l" rtl="0">
              <a:lnSpc>
                <a:spcPct val="200000"/>
              </a:lnSpc>
              <a:spcBef>
                <a:spcPts val="0"/>
              </a:spcBef>
              <a:spcAft>
                <a:spcPts val="0"/>
              </a:spcAft>
              <a:buFont typeface="+mj-lt"/>
              <a:buAutoNum type="arabicPeriod"/>
            </a:pPr>
            <a:r>
              <a:rPr lang="en-US" sz="1200" dirty="0">
                <a:solidFill>
                  <a:schemeClr val="bg1">
                    <a:lumMod val="85000"/>
                  </a:schemeClr>
                </a:solidFill>
                <a:latin typeface="Roboto"/>
              </a:rPr>
              <a:t>Clean index.js and index.html (Remove anything that is not used)</a:t>
            </a:r>
          </a:p>
          <a:p>
            <a:pPr marL="228600" lvl="0" indent="-228600" algn="l" rtl="0">
              <a:lnSpc>
                <a:spcPct val="200000"/>
              </a:lnSpc>
              <a:spcBef>
                <a:spcPts val="0"/>
              </a:spcBef>
              <a:spcAft>
                <a:spcPts val="0"/>
              </a:spcAft>
              <a:buFont typeface="+mj-lt"/>
              <a:buAutoNum type="arabicPeriod"/>
            </a:pPr>
            <a:r>
              <a:rPr lang="en-US" sz="1200" dirty="0">
                <a:solidFill>
                  <a:schemeClr val="bg1">
                    <a:lumMod val="85000"/>
                  </a:schemeClr>
                </a:solidFill>
                <a:latin typeface="Roboto"/>
              </a:rPr>
              <a:t>Add Bootstrap </a:t>
            </a:r>
            <a:r>
              <a:rPr lang="en-US" sz="1200" dirty="0" err="1">
                <a:solidFill>
                  <a:schemeClr val="bg1">
                    <a:lumMod val="85000"/>
                  </a:schemeClr>
                </a:solidFill>
                <a:latin typeface="Roboto"/>
              </a:rPr>
              <a:t>js</a:t>
            </a:r>
            <a:r>
              <a:rPr lang="en-US" sz="1200" dirty="0">
                <a:solidFill>
                  <a:schemeClr val="bg1">
                    <a:lumMod val="85000"/>
                  </a:schemeClr>
                </a:solidFill>
                <a:latin typeface="Roboto"/>
              </a:rPr>
              <a:t>/</a:t>
            </a:r>
            <a:r>
              <a:rPr lang="en-US" sz="1200" dirty="0" err="1">
                <a:solidFill>
                  <a:schemeClr val="bg1">
                    <a:lumMod val="85000"/>
                  </a:schemeClr>
                </a:solidFill>
                <a:latin typeface="Roboto"/>
              </a:rPr>
              <a:t>css</a:t>
            </a:r>
            <a:r>
              <a:rPr lang="en-US" sz="1200" dirty="0">
                <a:solidFill>
                  <a:schemeClr val="bg1">
                    <a:lumMod val="85000"/>
                  </a:schemeClr>
                </a:solidFill>
                <a:latin typeface="Roboto"/>
              </a:rPr>
              <a:t> CDN inside index.html</a:t>
            </a:r>
          </a:p>
          <a:p>
            <a:pPr marL="228600" lvl="0" indent="-228600" algn="l" rtl="0">
              <a:lnSpc>
                <a:spcPct val="200000"/>
              </a:lnSpc>
              <a:spcBef>
                <a:spcPts val="0"/>
              </a:spcBef>
              <a:spcAft>
                <a:spcPts val="0"/>
              </a:spcAft>
              <a:buFont typeface="+mj-lt"/>
              <a:buAutoNum type="arabicPeriod"/>
            </a:pPr>
            <a:r>
              <a:rPr lang="en-US" sz="1200" dirty="0">
                <a:solidFill>
                  <a:schemeClr val="bg1">
                    <a:lumMod val="85000"/>
                  </a:schemeClr>
                </a:solidFill>
                <a:latin typeface="Roboto"/>
              </a:rPr>
              <a:t>Create 2 components (Design to look as shown in image)</a:t>
            </a:r>
          </a:p>
          <a:p>
            <a:pPr marL="685800" lvl="1" indent="-228600">
              <a:lnSpc>
                <a:spcPct val="200000"/>
              </a:lnSpc>
              <a:buFont typeface="Arial" panose="020B0604020202020204" pitchFamily="34" charset="0"/>
              <a:buChar char="•"/>
            </a:pPr>
            <a:r>
              <a:rPr lang="en-US" sz="1200" dirty="0" err="1">
                <a:solidFill>
                  <a:schemeClr val="bg1">
                    <a:lumMod val="85000"/>
                  </a:schemeClr>
                </a:solidFill>
                <a:latin typeface="Roboto"/>
              </a:rPr>
              <a:t>Header.jsx</a:t>
            </a:r>
            <a:r>
              <a:rPr lang="en-US" sz="1200" dirty="0">
                <a:solidFill>
                  <a:schemeClr val="bg1">
                    <a:lumMod val="85000"/>
                  </a:schemeClr>
                </a:solidFill>
                <a:latin typeface="Roboto"/>
              </a:rPr>
              <a:t> (Functional Component)</a:t>
            </a:r>
          </a:p>
          <a:p>
            <a:pPr marL="685800" lvl="1" indent="-228600">
              <a:lnSpc>
                <a:spcPct val="200000"/>
              </a:lnSpc>
              <a:buFont typeface="Arial" panose="020B0604020202020204" pitchFamily="34" charset="0"/>
              <a:buChar char="•"/>
            </a:pPr>
            <a:r>
              <a:rPr lang="en-US" sz="1200" dirty="0" err="1">
                <a:solidFill>
                  <a:schemeClr val="bg1">
                    <a:lumMod val="85000"/>
                  </a:schemeClr>
                </a:solidFill>
                <a:latin typeface="Roboto"/>
              </a:rPr>
              <a:t>Counter.jsx</a:t>
            </a:r>
            <a:r>
              <a:rPr lang="en-US" sz="1200" dirty="0">
                <a:solidFill>
                  <a:schemeClr val="bg1">
                    <a:lumMod val="85000"/>
                  </a:schemeClr>
                </a:solidFill>
                <a:latin typeface="Roboto"/>
              </a:rPr>
              <a:t> (Class Component)</a:t>
            </a:r>
          </a:p>
          <a:p>
            <a:pPr marL="228600" indent="-228600">
              <a:lnSpc>
                <a:spcPct val="200000"/>
              </a:lnSpc>
              <a:buFont typeface="+mj-lt"/>
              <a:buAutoNum type="arabicPeriod"/>
            </a:pPr>
            <a:r>
              <a:rPr lang="en-US" sz="1200" dirty="0">
                <a:solidFill>
                  <a:schemeClr val="bg1">
                    <a:lumMod val="85000"/>
                  </a:schemeClr>
                </a:solidFill>
                <a:latin typeface="Roboto"/>
              </a:rPr>
              <a:t>Copy the images provided in course snippet section 4 to the images folder</a:t>
            </a:r>
          </a:p>
          <a:p>
            <a:pPr marL="228600" lvl="0" indent="-228600" algn="l" rtl="0">
              <a:lnSpc>
                <a:spcPct val="200000"/>
              </a:lnSpc>
              <a:spcBef>
                <a:spcPts val="0"/>
              </a:spcBef>
              <a:spcAft>
                <a:spcPts val="0"/>
              </a:spcAft>
              <a:buFont typeface="+mj-lt"/>
              <a:buAutoNum type="arabicPeriod"/>
            </a:pPr>
            <a:endParaRPr lang="en-US" sz="1200" dirty="0">
              <a:solidFill>
                <a:schemeClr val="bg1">
                  <a:lumMod val="85000"/>
                </a:schemeClr>
              </a:solidFill>
            </a:endParaRPr>
          </a:p>
        </p:txBody>
      </p:sp>
      <p:pic>
        <p:nvPicPr>
          <p:cNvPr id="8" name="Picture 7" descr="Icon&#10;&#10;Description automatically generated">
            <a:extLst>
              <a:ext uri="{FF2B5EF4-FFF2-40B4-BE49-F238E27FC236}">
                <a16:creationId xmlns:a16="http://schemas.microsoft.com/office/drawing/2014/main" id="{5BD6CF28-E8DD-0A5D-A7F4-615CF5DED0C3}"/>
              </a:ext>
            </a:extLst>
          </p:cNvPr>
          <p:cNvPicPr>
            <a:picLocks noChangeAspect="1"/>
          </p:cNvPicPr>
          <p:nvPr/>
        </p:nvPicPr>
        <p:blipFill>
          <a:blip r:embed="rId3"/>
          <a:stretch>
            <a:fillRect/>
          </a:stretch>
        </p:blipFill>
        <p:spPr>
          <a:xfrm>
            <a:off x="748354" y="2388266"/>
            <a:ext cx="394647" cy="394647"/>
          </a:xfrm>
          <a:prstGeom prst="rect">
            <a:avLst/>
          </a:prstGeom>
        </p:spPr>
      </p:pic>
      <p:pic>
        <p:nvPicPr>
          <p:cNvPr id="12" name="Picture 11">
            <a:extLst>
              <a:ext uri="{FF2B5EF4-FFF2-40B4-BE49-F238E27FC236}">
                <a16:creationId xmlns:a16="http://schemas.microsoft.com/office/drawing/2014/main" id="{71FAFD56-C589-6F4F-FF45-065EFF5B8D7C}"/>
              </a:ext>
            </a:extLst>
          </p:cNvPr>
          <p:cNvPicPr>
            <a:picLocks noChangeAspect="1"/>
          </p:cNvPicPr>
          <p:nvPr/>
        </p:nvPicPr>
        <p:blipFill>
          <a:blip r:embed="rId4"/>
          <a:stretch>
            <a:fillRect/>
          </a:stretch>
        </p:blipFill>
        <p:spPr>
          <a:xfrm>
            <a:off x="6239105" y="2358400"/>
            <a:ext cx="2814840" cy="1375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randombar(horizontal)">
                                      <p:cBhvr>
                                        <p:cTn id="7" dur="500"/>
                                        <p:tgtEl>
                                          <p:spTgt spid="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5">
                                            <p:txEl>
                                              <p:pRg st="1" end="1"/>
                                            </p:txEl>
                                          </p:spTgt>
                                        </p:tgtEl>
                                        <p:attrNameLst>
                                          <p:attrName>style.visibility</p:attrName>
                                        </p:attrNameLst>
                                      </p:cBhvr>
                                      <p:to>
                                        <p:strVal val="visible"/>
                                      </p:to>
                                    </p:set>
                                    <p:animEffect transition="in" filter="randombar(horizontal)">
                                      <p:cBhvr>
                                        <p:cTn id="12" dur="500"/>
                                        <p:tgtEl>
                                          <p:spTgt spid="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5">
                                            <p:txEl>
                                              <p:pRg st="2" end="2"/>
                                            </p:txEl>
                                          </p:spTgt>
                                        </p:tgtEl>
                                        <p:attrNameLst>
                                          <p:attrName>style.visibility</p:attrName>
                                        </p:attrNameLst>
                                      </p:cBhvr>
                                      <p:to>
                                        <p:strVal val="visible"/>
                                      </p:to>
                                    </p:set>
                                    <p:animEffect transition="in" filter="randombar(horizontal)">
                                      <p:cBhvr>
                                        <p:cTn id="17" dur="500"/>
                                        <p:tgtEl>
                                          <p:spTgt spid="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5">
                                            <p:txEl>
                                              <p:pRg st="3" end="3"/>
                                            </p:txEl>
                                          </p:spTgt>
                                        </p:tgtEl>
                                        <p:attrNameLst>
                                          <p:attrName>style.visibility</p:attrName>
                                        </p:attrNameLst>
                                      </p:cBhvr>
                                      <p:to>
                                        <p:strVal val="visible"/>
                                      </p:to>
                                    </p:set>
                                    <p:animEffect transition="in" filter="randombar(horizontal)">
                                      <p:cBhvr>
                                        <p:cTn id="22" dur="500"/>
                                        <p:tgtEl>
                                          <p:spTgt spid="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xEl>
                                              <p:pRg st="4" end="4"/>
                                            </p:txEl>
                                          </p:spTgt>
                                        </p:tgtEl>
                                        <p:attrNameLst>
                                          <p:attrName>style.visibility</p:attrName>
                                        </p:attrNameLst>
                                      </p:cBhvr>
                                      <p:to>
                                        <p:strVal val="visible"/>
                                      </p:to>
                                    </p:set>
                                    <p:animEffect transition="in" filter="randombar(horizontal)">
                                      <p:cBhvr>
                                        <p:cTn id="27" dur="500"/>
                                        <p:tgtEl>
                                          <p:spTgt spid="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5">
                                            <p:txEl>
                                              <p:pRg st="5" end="5"/>
                                            </p:txEl>
                                          </p:spTgt>
                                        </p:tgtEl>
                                        <p:attrNameLst>
                                          <p:attrName>style.visibility</p:attrName>
                                        </p:attrNameLst>
                                      </p:cBhvr>
                                      <p:to>
                                        <p:strVal val="visible"/>
                                      </p:to>
                                    </p:set>
                                    <p:animEffect transition="in" filter="randombar(horizontal)">
                                      <p:cBhvr>
                                        <p:cTn id="32" dur="500"/>
                                        <p:tgtEl>
                                          <p:spTgt spid="95">
                                            <p:txEl>
                                              <p:pRg st="5" end="5"/>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95">
                                            <p:txEl>
                                              <p:pRg st="6" end="6"/>
                                            </p:txEl>
                                          </p:spTgt>
                                        </p:tgtEl>
                                        <p:attrNameLst>
                                          <p:attrName>style.visibility</p:attrName>
                                        </p:attrNameLst>
                                      </p:cBhvr>
                                      <p:to>
                                        <p:strVal val="visible"/>
                                      </p:to>
                                    </p:set>
                                    <p:animEffect transition="in" filter="randombar(horizontal)">
                                      <p:cBhvr>
                                        <p:cTn id="35" dur="500"/>
                                        <p:tgtEl>
                                          <p:spTgt spid="9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95">
                                            <p:txEl>
                                              <p:pRg st="7" end="7"/>
                                            </p:txEl>
                                          </p:spTgt>
                                        </p:tgtEl>
                                        <p:attrNameLst>
                                          <p:attrName>style.visibility</p:attrName>
                                        </p:attrNameLst>
                                      </p:cBhvr>
                                      <p:to>
                                        <p:strVal val="visible"/>
                                      </p:to>
                                    </p:set>
                                    <p:animEffect transition="in" filter="randombar(horizontal)">
                                      <p:cBhvr>
                                        <p:cTn id="45" dur="500"/>
                                        <p:tgtEl>
                                          <p:spTgt spid="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343138" y="312733"/>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 Component Lifecycle Methods</a:t>
            </a:r>
            <a:endParaRPr dirty="0"/>
          </a:p>
        </p:txBody>
      </p:sp>
      <p:sp>
        <p:nvSpPr>
          <p:cNvPr id="95" name="Google Shape;95;p15"/>
          <p:cNvSpPr txBox="1">
            <a:spLocks noGrp="1"/>
          </p:cNvSpPr>
          <p:nvPr>
            <p:ph type="subTitle" idx="1"/>
          </p:nvPr>
        </p:nvSpPr>
        <p:spPr>
          <a:xfrm>
            <a:off x="1421853" y="1217348"/>
            <a:ext cx="6927900" cy="3410069"/>
          </a:xfrm>
          <a:prstGeom prst="rect">
            <a:avLst/>
          </a:prstGeom>
        </p:spPr>
        <p:txBody>
          <a:bodyPr spcFirstLastPara="1" wrap="square" lIns="91425" tIns="91425" rIns="91425" bIns="91425" anchor="t" anchorCtr="0">
            <a:noAutofit/>
          </a:bodyPr>
          <a:lstStyle/>
          <a:p>
            <a:pPr marL="342900" indent="-342900">
              <a:lnSpc>
                <a:spcPct val="150000"/>
              </a:lnSpc>
              <a:buFont typeface="+mj-lt"/>
              <a:buAutoNum type="arabicPeriod"/>
            </a:pPr>
            <a:r>
              <a:rPr lang="en-US" dirty="0"/>
              <a:t>ComponentDidMount</a:t>
            </a:r>
          </a:p>
          <a:p>
            <a:pPr marL="800100" lvl="1" indent="-342900">
              <a:buFont typeface="Arial" panose="020B0604020202020204" pitchFamily="34" charset="0"/>
              <a:buChar char="•"/>
            </a:pPr>
            <a:r>
              <a:rPr lang="en-US" sz="800" dirty="0"/>
              <a:t>Runs after the component has been rendered to DOM</a:t>
            </a:r>
          </a:p>
          <a:p>
            <a:pPr marL="800100" lvl="1" indent="-342900">
              <a:buFont typeface="Arial" panose="020B0604020202020204" pitchFamily="34" charset="0"/>
              <a:buChar char="•"/>
            </a:pPr>
            <a:endParaRPr lang="en-US" sz="800" dirty="0"/>
          </a:p>
          <a:p>
            <a:pPr marL="342900" indent="-342900">
              <a:lnSpc>
                <a:spcPct val="200000"/>
              </a:lnSpc>
              <a:buFont typeface="+mj-lt"/>
              <a:buAutoNum type="arabicPeriod"/>
            </a:pPr>
            <a:r>
              <a:rPr lang="en-US" dirty="0"/>
              <a:t>ComponentDidUpdate </a:t>
            </a:r>
          </a:p>
          <a:p>
            <a:pPr marL="742950" lvl="1" indent="-285750">
              <a:buFont typeface="Arial" panose="020B0604020202020204" pitchFamily="34" charset="0"/>
              <a:buChar char="•"/>
            </a:pPr>
            <a:r>
              <a:rPr lang="en-US" sz="800" dirty="0"/>
              <a:t>Runs after a component is updated. </a:t>
            </a:r>
          </a:p>
          <a:p>
            <a:pPr marL="742950" lvl="1" indent="-285750">
              <a:lnSpc>
                <a:spcPct val="200000"/>
              </a:lnSpc>
              <a:buFont typeface="Arial" panose="020B0604020202020204" pitchFamily="34" charset="0"/>
              <a:buChar char="•"/>
            </a:pPr>
            <a:r>
              <a:rPr lang="en-US" sz="800" dirty="0"/>
              <a:t>It is not executed when component is rendered for the first time.</a:t>
            </a:r>
          </a:p>
          <a:p>
            <a:pPr marL="742950" lvl="1" indent="-285750">
              <a:lnSpc>
                <a:spcPct val="200000"/>
              </a:lnSpc>
              <a:buFont typeface="Arial" panose="020B0604020202020204" pitchFamily="34" charset="0"/>
              <a:buChar char="•"/>
            </a:pPr>
            <a:endParaRPr lang="en-US" sz="800" dirty="0"/>
          </a:p>
          <a:p>
            <a:pPr marL="342900" indent="-342900">
              <a:lnSpc>
                <a:spcPct val="150000"/>
              </a:lnSpc>
              <a:buFont typeface="+mj-lt"/>
              <a:buAutoNum type="arabicPeriod"/>
            </a:pPr>
            <a:r>
              <a:rPr lang="en-US" dirty="0"/>
              <a:t>ComponentWillUnmount </a:t>
            </a:r>
          </a:p>
          <a:p>
            <a:pPr marL="800100" lvl="1" indent="-342900">
              <a:lnSpc>
                <a:spcPct val="200000"/>
              </a:lnSpc>
              <a:buFont typeface="Arial" panose="020B0604020202020204" pitchFamily="34" charset="0"/>
              <a:buChar char="•"/>
            </a:pPr>
            <a:r>
              <a:rPr lang="en-US" sz="800" dirty="0"/>
              <a:t>Runs after a component is unmounted. </a:t>
            </a:r>
          </a:p>
          <a:p>
            <a:pPr marL="800100" lvl="1" indent="-342900">
              <a:lnSpc>
                <a:spcPct val="200000"/>
              </a:lnSpc>
              <a:buFont typeface="Arial" panose="020B0604020202020204" pitchFamily="34" charset="0"/>
              <a:buChar char="•"/>
            </a:pPr>
            <a:r>
              <a:rPr lang="en-US" sz="800" dirty="0"/>
              <a:t>Ideally used for cleanup operations</a:t>
            </a:r>
          </a:p>
          <a:p>
            <a:pPr marL="0" lvl="0" indent="0" algn="l" rtl="0">
              <a:lnSpc>
                <a:spcPct val="200000"/>
              </a:lnSpc>
              <a:spcBef>
                <a:spcPts val="0"/>
              </a:spcBef>
              <a:spcAft>
                <a:spcPts val="0"/>
              </a:spcAft>
            </a:pPr>
            <a:endParaRPr lang="en-US" sz="1200" dirty="0">
              <a:solidFill>
                <a:schemeClr val="bg1">
                  <a:lumMod val="85000"/>
                </a:schemeClr>
              </a:solidFill>
            </a:endParaRPr>
          </a:p>
        </p:txBody>
      </p:sp>
      <p:pic>
        <p:nvPicPr>
          <p:cNvPr id="8" name="Picture 7" descr="Icon&#10;&#10;Description automatically generated">
            <a:extLst>
              <a:ext uri="{FF2B5EF4-FFF2-40B4-BE49-F238E27FC236}">
                <a16:creationId xmlns:a16="http://schemas.microsoft.com/office/drawing/2014/main" id="{5BD6CF28-E8DD-0A5D-A7F4-615CF5DED0C3}"/>
              </a:ext>
            </a:extLst>
          </p:cNvPr>
          <p:cNvPicPr>
            <a:picLocks noChangeAspect="1"/>
          </p:cNvPicPr>
          <p:nvPr/>
        </p:nvPicPr>
        <p:blipFill>
          <a:blip r:embed="rId3"/>
          <a:stretch>
            <a:fillRect/>
          </a:stretch>
        </p:blipFill>
        <p:spPr>
          <a:xfrm>
            <a:off x="748354" y="2388266"/>
            <a:ext cx="394647" cy="394647"/>
          </a:xfrm>
          <a:prstGeom prst="rect">
            <a:avLst/>
          </a:prstGeom>
        </p:spPr>
      </p:pic>
    </p:spTree>
    <p:extLst>
      <p:ext uri="{BB962C8B-B14F-4D97-AF65-F5344CB8AC3E}">
        <p14:creationId xmlns:p14="http://schemas.microsoft.com/office/powerpoint/2010/main" val="386866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randombar(horizontal)">
                                      <p:cBhvr>
                                        <p:cTn id="7" dur="500"/>
                                        <p:tgtEl>
                                          <p:spTgt spid="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5">
                                            <p:txEl>
                                              <p:pRg st="1" end="1"/>
                                            </p:txEl>
                                          </p:spTgt>
                                        </p:tgtEl>
                                        <p:attrNameLst>
                                          <p:attrName>style.visibility</p:attrName>
                                        </p:attrNameLst>
                                      </p:cBhvr>
                                      <p:to>
                                        <p:strVal val="visible"/>
                                      </p:to>
                                    </p:set>
                                    <p:animEffect transition="in" filter="randombar(horizontal)">
                                      <p:cBhvr>
                                        <p:cTn id="12" dur="500"/>
                                        <p:tgtEl>
                                          <p:spTgt spid="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5">
                                            <p:txEl>
                                              <p:pRg st="3" end="3"/>
                                            </p:txEl>
                                          </p:spTgt>
                                        </p:tgtEl>
                                        <p:attrNameLst>
                                          <p:attrName>style.visibility</p:attrName>
                                        </p:attrNameLst>
                                      </p:cBhvr>
                                      <p:to>
                                        <p:strVal val="visible"/>
                                      </p:to>
                                    </p:set>
                                    <p:animEffect transition="in" filter="randombar(horizontal)">
                                      <p:cBhvr>
                                        <p:cTn id="17" dur="500"/>
                                        <p:tgtEl>
                                          <p:spTgt spid="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5">
                                            <p:txEl>
                                              <p:pRg st="4" end="4"/>
                                            </p:txEl>
                                          </p:spTgt>
                                        </p:tgtEl>
                                        <p:attrNameLst>
                                          <p:attrName>style.visibility</p:attrName>
                                        </p:attrNameLst>
                                      </p:cBhvr>
                                      <p:to>
                                        <p:strVal val="visible"/>
                                      </p:to>
                                    </p:set>
                                    <p:animEffect transition="in" filter="randombar(horizontal)">
                                      <p:cBhvr>
                                        <p:cTn id="22" dur="500"/>
                                        <p:tgtEl>
                                          <p:spTgt spid="9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xEl>
                                              <p:pRg st="5" end="5"/>
                                            </p:txEl>
                                          </p:spTgt>
                                        </p:tgtEl>
                                        <p:attrNameLst>
                                          <p:attrName>style.visibility</p:attrName>
                                        </p:attrNameLst>
                                      </p:cBhvr>
                                      <p:to>
                                        <p:strVal val="visible"/>
                                      </p:to>
                                    </p:set>
                                    <p:animEffect transition="in" filter="randombar(horizontal)">
                                      <p:cBhvr>
                                        <p:cTn id="27" dur="500"/>
                                        <p:tgtEl>
                                          <p:spTgt spid="9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5">
                                            <p:txEl>
                                              <p:pRg st="7" end="7"/>
                                            </p:txEl>
                                          </p:spTgt>
                                        </p:tgtEl>
                                        <p:attrNameLst>
                                          <p:attrName>style.visibility</p:attrName>
                                        </p:attrNameLst>
                                      </p:cBhvr>
                                      <p:to>
                                        <p:strVal val="visible"/>
                                      </p:to>
                                    </p:set>
                                    <p:animEffect transition="in" filter="randombar(horizontal)">
                                      <p:cBhvr>
                                        <p:cTn id="32" dur="500"/>
                                        <p:tgtEl>
                                          <p:spTgt spid="9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95">
                                            <p:txEl>
                                              <p:pRg st="8" end="8"/>
                                            </p:txEl>
                                          </p:spTgt>
                                        </p:tgtEl>
                                        <p:attrNameLst>
                                          <p:attrName>style.visibility</p:attrName>
                                        </p:attrNameLst>
                                      </p:cBhvr>
                                      <p:to>
                                        <p:strVal val="visible"/>
                                      </p:to>
                                    </p:set>
                                    <p:animEffect transition="in" filter="randombar(horizontal)">
                                      <p:cBhvr>
                                        <p:cTn id="37" dur="500"/>
                                        <p:tgtEl>
                                          <p:spTgt spid="9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95">
                                            <p:txEl>
                                              <p:pRg st="9" end="9"/>
                                            </p:txEl>
                                          </p:spTgt>
                                        </p:tgtEl>
                                        <p:attrNameLst>
                                          <p:attrName>style.visibility</p:attrName>
                                        </p:attrNameLst>
                                      </p:cBhvr>
                                      <p:to>
                                        <p:strVal val="visible"/>
                                      </p:to>
                                    </p:set>
                                    <p:animEffect transition="in" filter="randombar(horizontal)">
                                      <p:cBhvr>
                                        <p:cTn id="42" dur="500"/>
                                        <p:tgtEl>
                                          <p:spTgt spid="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11" name="Rectangle 10">
            <a:extLst>
              <a:ext uri="{FF2B5EF4-FFF2-40B4-BE49-F238E27FC236}">
                <a16:creationId xmlns:a16="http://schemas.microsoft.com/office/drawing/2014/main" id="{694863F9-2FCE-6CEA-43F5-BD6FB8356844}"/>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BA8F1A48-D56A-BAFF-16BC-7D7F7F7CF316}"/>
              </a:ext>
            </a:extLst>
          </p:cNvPr>
          <p:cNvPicPr>
            <a:picLocks noChangeAspect="1"/>
          </p:cNvPicPr>
          <p:nvPr/>
        </p:nvPicPr>
        <p:blipFill rotWithShape="1">
          <a:blip r:embed="rId3"/>
          <a:srcRect t="57101"/>
          <a:stretch/>
        </p:blipFill>
        <p:spPr>
          <a:xfrm>
            <a:off x="749582" y="1789612"/>
            <a:ext cx="7644835" cy="2532016"/>
          </a:xfrm>
          <a:prstGeom prst="rect">
            <a:avLst/>
          </a:prstGeom>
        </p:spPr>
      </p:pic>
      <p:sp>
        <p:nvSpPr>
          <p:cNvPr id="12" name="Rectangle 11">
            <a:extLst>
              <a:ext uri="{FF2B5EF4-FFF2-40B4-BE49-F238E27FC236}">
                <a16:creationId xmlns:a16="http://schemas.microsoft.com/office/drawing/2014/main" id="{338259F1-5DEE-C6A3-5A5C-8D77CBB2C39E}"/>
              </a:ext>
            </a:extLst>
          </p:cNvPr>
          <p:cNvSpPr/>
          <p:nvPr/>
        </p:nvSpPr>
        <p:spPr>
          <a:xfrm>
            <a:off x="1449977" y="2323556"/>
            <a:ext cx="953589" cy="496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71;p12">
            <a:extLst>
              <a:ext uri="{FF2B5EF4-FFF2-40B4-BE49-F238E27FC236}">
                <a16:creationId xmlns:a16="http://schemas.microsoft.com/office/drawing/2014/main" id="{38FBC104-1129-D55B-70B0-3865F9D3AB59}"/>
              </a:ext>
            </a:extLst>
          </p:cNvPr>
          <p:cNvSpPr txBox="1">
            <a:spLocks noGrp="1"/>
          </p:cNvSpPr>
          <p:nvPr>
            <p:ph type="ctrTitle"/>
          </p:nvPr>
        </p:nvSpPr>
        <p:spPr>
          <a:xfrm>
            <a:off x="-52251" y="114608"/>
            <a:ext cx="9248502"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My learning curve!</a:t>
            </a:r>
            <a:endParaRPr dirty="0"/>
          </a:p>
        </p:txBody>
      </p:sp>
    </p:spTree>
    <p:extLst>
      <p:ext uri="{BB962C8B-B14F-4D97-AF65-F5344CB8AC3E}">
        <p14:creationId xmlns:p14="http://schemas.microsoft.com/office/powerpoint/2010/main" val="7250181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714447" y="2275791"/>
            <a:ext cx="1470148" cy="6194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0077D0"/>
                </a:solidFill>
                <a:latin typeface="Consolas" panose="020B0609020204030204" pitchFamily="49" charset="0"/>
              </a:rPr>
              <a:t>int</a:t>
            </a:r>
            <a:r>
              <a:rPr lang="en" dirty="0">
                <a:latin typeface="Consolas" panose="020B0609020204030204" pitchFamily="49" charset="0"/>
              </a:rPr>
              <a:t> age;</a:t>
            </a: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DataTypes</a:t>
            </a:r>
            <a:endParaRPr sz="2400" dirty="0"/>
          </a:p>
        </p:txBody>
      </p:sp>
      <p:sp>
        <p:nvSpPr>
          <p:cNvPr id="4" name="TextBox 3">
            <a:extLst>
              <a:ext uri="{FF2B5EF4-FFF2-40B4-BE49-F238E27FC236}">
                <a16:creationId xmlns:a16="http://schemas.microsoft.com/office/drawing/2014/main" id="{7CDD4AA3-37DC-42C3-BB9F-7BE0940A414A}"/>
              </a:ext>
            </a:extLst>
          </p:cNvPr>
          <p:cNvSpPr txBox="1"/>
          <p:nvPr/>
        </p:nvSpPr>
        <p:spPr>
          <a:xfrm>
            <a:off x="1513272" y="3244874"/>
            <a:ext cx="1010213"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Data Type</a:t>
            </a:r>
          </a:p>
        </p:txBody>
      </p:sp>
      <p:sp>
        <p:nvSpPr>
          <p:cNvPr id="9" name="TextBox 8">
            <a:extLst>
              <a:ext uri="{FF2B5EF4-FFF2-40B4-BE49-F238E27FC236}">
                <a16:creationId xmlns:a16="http://schemas.microsoft.com/office/drawing/2014/main" id="{05447FC7-7FCC-4BC9-8FB7-DE55E0AF91D2}"/>
              </a:ext>
            </a:extLst>
          </p:cNvPr>
          <p:cNvSpPr txBox="1"/>
          <p:nvPr/>
        </p:nvSpPr>
        <p:spPr>
          <a:xfrm>
            <a:off x="2131302" y="1773030"/>
            <a:ext cx="870751"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Identifier</a:t>
            </a:r>
          </a:p>
        </p:txBody>
      </p:sp>
      <p:cxnSp>
        <p:nvCxnSpPr>
          <p:cNvPr id="6" name="Straight Arrow Connector 5">
            <a:extLst>
              <a:ext uri="{FF2B5EF4-FFF2-40B4-BE49-F238E27FC236}">
                <a16:creationId xmlns:a16="http://schemas.microsoft.com/office/drawing/2014/main" id="{841219F9-88F7-4475-B875-1196AFCBD1A2}"/>
              </a:ext>
            </a:extLst>
          </p:cNvPr>
          <p:cNvCxnSpPr>
            <a:stCxn id="9" idx="2"/>
          </p:cNvCxnSpPr>
          <p:nvPr/>
        </p:nvCxnSpPr>
        <p:spPr>
          <a:xfrm flipH="1">
            <a:off x="2566677" y="2080807"/>
            <a:ext cx="1" cy="42783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0F4C7A-5FC7-4748-80FE-921074A273A3}"/>
              </a:ext>
            </a:extLst>
          </p:cNvPr>
          <p:cNvCxnSpPr>
            <a:stCxn id="4" idx="0"/>
          </p:cNvCxnSpPr>
          <p:nvPr/>
        </p:nvCxnSpPr>
        <p:spPr>
          <a:xfrm flipH="1" flipV="1">
            <a:off x="2018378" y="2780950"/>
            <a:ext cx="1" cy="463924"/>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90D7F7-265F-438D-BAD6-E728062D72E5}"/>
              </a:ext>
            </a:extLst>
          </p:cNvPr>
          <p:cNvSpPr txBox="1"/>
          <p:nvPr/>
        </p:nvSpPr>
        <p:spPr>
          <a:xfrm>
            <a:off x="3418908" y="2473173"/>
            <a:ext cx="1021433"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Semicolon</a:t>
            </a:r>
          </a:p>
        </p:txBody>
      </p:sp>
      <p:cxnSp>
        <p:nvCxnSpPr>
          <p:cNvPr id="15" name="Straight Arrow Connector 14">
            <a:extLst>
              <a:ext uri="{FF2B5EF4-FFF2-40B4-BE49-F238E27FC236}">
                <a16:creationId xmlns:a16="http://schemas.microsoft.com/office/drawing/2014/main" id="{C6BC8377-1E81-4917-8354-01808BE62402}"/>
              </a:ext>
            </a:extLst>
          </p:cNvPr>
          <p:cNvCxnSpPr>
            <a:cxnSpLocks/>
            <a:stCxn id="14" idx="1"/>
          </p:cNvCxnSpPr>
          <p:nvPr/>
        </p:nvCxnSpPr>
        <p:spPr>
          <a:xfrm flipH="1">
            <a:off x="3002054" y="2627062"/>
            <a:ext cx="416854"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F6AD222-B352-418E-8936-127F6A44B645}"/>
              </a:ext>
            </a:extLst>
          </p:cNvPr>
          <p:cNvSpPr/>
          <p:nvPr/>
        </p:nvSpPr>
        <p:spPr>
          <a:xfrm>
            <a:off x="1237077" y="1382451"/>
            <a:ext cx="3514104" cy="2586041"/>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2072420" y="1057903"/>
            <a:ext cx="1697901" cy="338554"/>
          </a:xfrm>
          <a:prstGeom prst="rect">
            <a:avLst/>
          </a:prstGeom>
          <a:noFill/>
        </p:spPr>
        <p:txBody>
          <a:bodyPr wrap="none" rtlCol="0">
            <a:spAutoFit/>
          </a:bodyPr>
          <a:lstStyle/>
          <a:p>
            <a:r>
              <a:rPr lang="en-US" sz="1600" dirty="0">
                <a:solidFill>
                  <a:schemeClr val="accent3"/>
                </a:solidFill>
              </a:rPr>
              <a:t>Declare Variable</a:t>
            </a:r>
          </a:p>
        </p:txBody>
      </p:sp>
      <p:sp>
        <p:nvSpPr>
          <p:cNvPr id="29" name="Google Shape;128;p19">
            <a:extLst>
              <a:ext uri="{FF2B5EF4-FFF2-40B4-BE49-F238E27FC236}">
                <a16:creationId xmlns:a16="http://schemas.microsoft.com/office/drawing/2014/main" id="{A8598FA0-4D2C-4754-86C9-6429BB656D20}"/>
              </a:ext>
            </a:extLst>
          </p:cNvPr>
          <p:cNvSpPr txBox="1">
            <a:spLocks/>
          </p:cNvSpPr>
          <p:nvPr/>
        </p:nvSpPr>
        <p:spPr>
          <a:xfrm>
            <a:off x="5619979" y="3347436"/>
            <a:ext cx="2058292" cy="619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buFont typeface="Quicksand"/>
              <a:buNone/>
            </a:pPr>
            <a:r>
              <a:rPr lang="en" dirty="0">
                <a:solidFill>
                  <a:srgbClr val="0077D0"/>
                </a:solidFill>
                <a:latin typeface="Consolas" panose="020B0609020204030204" pitchFamily="49" charset="0"/>
              </a:rPr>
              <a:t>int</a:t>
            </a:r>
            <a:r>
              <a:rPr lang="en" dirty="0">
                <a:latin typeface="Consolas" panose="020B0609020204030204" pitchFamily="49" charset="0"/>
              </a:rPr>
              <a:t> Age = 20;</a:t>
            </a:r>
          </a:p>
        </p:txBody>
      </p:sp>
      <p:sp>
        <p:nvSpPr>
          <p:cNvPr id="31" name="TextBox 30">
            <a:extLst>
              <a:ext uri="{FF2B5EF4-FFF2-40B4-BE49-F238E27FC236}">
                <a16:creationId xmlns:a16="http://schemas.microsoft.com/office/drawing/2014/main" id="{897C5494-9076-43F8-B9EA-7C1340597DD5}"/>
              </a:ext>
            </a:extLst>
          </p:cNvPr>
          <p:cNvSpPr txBox="1"/>
          <p:nvPr/>
        </p:nvSpPr>
        <p:spPr>
          <a:xfrm>
            <a:off x="6036835" y="2844675"/>
            <a:ext cx="2194832"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Assign value of 20 to age</a:t>
            </a:r>
          </a:p>
        </p:txBody>
      </p:sp>
      <p:cxnSp>
        <p:nvCxnSpPr>
          <p:cNvPr id="32" name="Straight Arrow Connector 31">
            <a:extLst>
              <a:ext uri="{FF2B5EF4-FFF2-40B4-BE49-F238E27FC236}">
                <a16:creationId xmlns:a16="http://schemas.microsoft.com/office/drawing/2014/main" id="{048DF874-496E-4E8B-9CCF-393A0AD7F69D}"/>
              </a:ext>
            </a:extLst>
          </p:cNvPr>
          <p:cNvCxnSpPr>
            <a:cxnSpLocks/>
            <a:stCxn id="31" idx="2"/>
          </p:cNvCxnSpPr>
          <p:nvPr/>
        </p:nvCxnSpPr>
        <p:spPr>
          <a:xfrm>
            <a:off x="7134251" y="3152452"/>
            <a:ext cx="0" cy="30777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56229B0-DBA0-4F96-BC09-0D783A276C8A}"/>
              </a:ext>
            </a:extLst>
          </p:cNvPr>
          <p:cNvSpPr/>
          <p:nvPr/>
        </p:nvSpPr>
        <p:spPr>
          <a:xfrm>
            <a:off x="5142610" y="2454096"/>
            <a:ext cx="3514104" cy="2586041"/>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7" name="TextBox 36">
            <a:extLst>
              <a:ext uri="{FF2B5EF4-FFF2-40B4-BE49-F238E27FC236}">
                <a16:creationId xmlns:a16="http://schemas.microsoft.com/office/drawing/2014/main" id="{7C3DB633-6D19-4AAD-822D-760B5C188B1F}"/>
              </a:ext>
            </a:extLst>
          </p:cNvPr>
          <p:cNvSpPr txBox="1"/>
          <p:nvPr/>
        </p:nvSpPr>
        <p:spPr>
          <a:xfrm>
            <a:off x="5617901" y="2123854"/>
            <a:ext cx="2563522" cy="338554"/>
          </a:xfrm>
          <a:prstGeom prst="rect">
            <a:avLst/>
          </a:prstGeom>
          <a:noFill/>
        </p:spPr>
        <p:txBody>
          <a:bodyPr wrap="none" rtlCol="0">
            <a:spAutoFit/>
          </a:bodyPr>
          <a:lstStyle/>
          <a:p>
            <a:r>
              <a:rPr lang="en-US" sz="1600" dirty="0">
                <a:solidFill>
                  <a:schemeClr val="accent3"/>
                </a:solidFill>
              </a:rPr>
              <a:t>Declare &amp; Assign Variable</a:t>
            </a:r>
          </a:p>
        </p:txBody>
      </p:sp>
    </p:spTree>
    <p:extLst>
      <p:ext uri="{BB962C8B-B14F-4D97-AF65-F5344CB8AC3E}">
        <p14:creationId xmlns:p14="http://schemas.microsoft.com/office/powerpoint/2010/main" val="345854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7" dur="500"/>
                                        <p:tgtEl>
                                          <p:spTgt spid="12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randombar(horizontal)">
                                      <p:cBhvr>
                                        <p:cTn id="42" dur="500"/>
                                        <p:tgtEl>
                                          <p:spTgt spid="3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randombar(horizont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randombar(horizontal)">
                                      <p:cBhvr>
                                        <p:cTn id="50" dur="500"/>
                                        <p:tgtEl>
                                          <p:spTgt spid="31"/>
                                        </p:tgtEl>
                                      </p:cBhvr>
                                    </p:animEffect>
                                  </p:childTnLst>
                                </p:cTn>
                              </p:par>
                              <p:par>
                                <p:cTn id="51" presetID="14" presetClass="entr" presetSubtype="1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randombar(horizontal)">
                                      <p:cBhvr>
                                        <p:cTn id="53" dur="500"/>
                                        <p:tgtEl>
                                          <p:spTgt spid="32"/>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randombar(horizontal)">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P spid="4" grpId="0" animBg="1"/>
      <p:bldP spid="9" grpId="0" animBg="1"/>
      <p:bldP spid="14" grpId="0" animBg="1"/>
      <p:bldP spid="11" grpId="0" animBg="1"/>
      <p:bldP spid="12" grpId="0"/>
      <p:bldP spid="29" grpId="0"/>
      <p:bldP spid="31" grpId="0" animBg="1"/>
      <p:bldP spid="36" grpId="0" animBg="1"/>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425388" y="2073604"/>
            <a:ext cx="2769077" cy="619460"/>
          </a:xfrm>
          <a:prstGeom prst="rect">
            <a:avLst/>
          </a:prstGeom>
          <a:ln>
            <a:solidFill>
              <a:schemeClr val="accent3"/>
            </a:solidFill>
          </a:ln>
        </p:spPr>
        <p:txBody>
          <a:bodyPr spcFirstLastPara="1" wrap="square" lIns="91425" tIns="91425" rIns="91425" bIns="91425" anchor="t" anchorCtr="0">
            <a:noAutofit/>
          </a:bodyPr>
          <a:lstStyle/>
          <a:p>
            <a:pPr marL="0" lvl="0" indent="0" algn="ctr" rtl="0">
              <a:spcBef>
                <a:spcPts val="600"/>
              </a:spcBef>
              <a:spcAft>
                <a:spcPts val="0"/>
              </a:spcAft>
              <a:buNone/>
            </a:pPr>
            <a:r>
              <a:rPr lang="en" sz="1600" dirty="0">
                <a:solidFill>
                  <a:srgbClr val="0077D0"/>
                </a:solidFill>
                <a:latin typeface="Consolas" panose="020B0609020204030204" pitchFamily="49" charset="0"/>
              </a:rPr>
              <a:t>byte</a:t>
            </a:r>
            <a:r>
              <a:rPr lang="en" sz="1600" dirty="0">
                <a:latin typeface="Consolas" panose="020B0609020204030204" pitchFamily="49" charset="0"/>
              </a:rPr>
              <a:t> num=100;</a:t>
            </a: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 Types</a:t>
            </a:r>
            <a:endParaRPr sz="2400" dirty="0"/>
          </a:p>
        </p:txBody>
      </p:sp>
      <p:sp>
        <p:nvSpPr>
          <p:cNvPr id="11" name="Rectangle: Rounded Corners 10">
            <a:extLst>
              <a:ext uri="{FF2B5EF4-FFF2-40B4-BE49-F238E27FC236}">
                <a16:creationId xmlns:a16="http://schemas.microsoft.com/office/drawing/2014/main" id="{6F6AD222-B352-418E-8936-127F6A44B645}"/>
              </a:ext>
            </a:extLst>
          </p:cNvPr>
          <p:cNvSpPr/>
          <p:nvPr/>
        </p:nvSpPr>
        <p:spPr>
          <a:xfrm>
            <a:off x="1185646" y="1055602"/>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1252534" y="1117889"/>
            <a:ext cx="595035" cy="338554"/>
          </a:xfrm>
          <a:prstGeom prst="rect">
            <a:avLst/>
          </a:prstGeom>
          <a:noFill/>
        </p:spPr>
        <p:txBody>
          <a:bodyPr wrap="none" rtlCol="0">
            <a:spAutoFit/>
          </a:bodyPr>
          <a:lstStyle/>
          <a:p>
            <a:r>
              <a:rPr lang="en-US" sz="1600" dirty="0">
                <a:solidFill>
                  <a:schemeClr val="accent3"/>
                </a:solidFill>
              </a:rPr>
              <a:t>Byte</a:t>
            </a:r>
          </a:p>
        </p:txBody>
      </p:sp>
      <p:sp>
        <p:nvSpPr>
          <p:cNvPr id="2" name="TextBox 1">
            <a:extLst>
              <a:ext uri="{FF2B5EF4-FFF2-40B4-BE49-F238E27FC236}">
                <a16:creationId xmlns:a16="http://schemas.microsoft.com/office/drawing/2014/main" id="{215EA98E-F2DA-48E5-9F2D-4C774ED16858}"/>
              </a:ext>
            </a:extLst>
          </p:cNvPr>
          <p:cNvSpPr txBox="1"/>
          <p:nvPr/>
        </p:nvSpPr>
        <p:spPr>
          <a:xfrm>
            <a:off x="1252535" y="1496330"/>
            <a:ext cx="2571804"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effectLst/>
                <a:latin typeface="Ink Free" panose="03080402000500000000" pitchFamily="66" charset="0"/>
              </a:rPr>
              <a:t>8-bit unsigned integer</a:t>
            </a:r>
          </a:p>
          <a:p>
            <a:pPr marL="285750" indent="-285750">
              <a:buClr>
                <a:schemeClr val="accent1"/>
              </a:buClr>
              <a:buFont typeface="Arial" panose="020B0604020202020204" pitchFamily="34" charset="0"/>
              <a:buChar char="•"/>
            </a:pPr>
            <a:r>
              <a:rPr lang="en-US" sz="1100" dirty="0">
                <a:solidFill>
                  <a:schemeClr val="bg1">
                    <a:lumMod val="85000"/>
                  </a:schemeClr>
                </a:solidFill>
                <a:effectLst/>
                <a:latin typeface="Ink Free" panose="03080402000500000000" pitchFamily="66" charset="0"/>
              </a:rPr>
              <a:t>0 to 255 (whole numbers)</a:t>
            </a: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19" name="Google Shape;128;p19">
            <a:extLst>
              <a:ext uri="{FF2B5EF4-FFF2-40B4-BE49-F238E27FC236}">
                <a16:creationId xmlns:a16="http://schemas.microsoft.com/office/drawing/2014/main" id="{774AF07D-A874-43EB-BA3F-87038DBE5187}"/>
              </a:ext>
            </a:extLst>
          </p:cNvPr>
          <p:cNvSpPr txBox="1">
            <a:spLocks/>
          </p:cNvSpPr>
          <p:nvPr/>
        </p:nvSpPr>
        <p:spPr>
          <a:xfrm>
            <a:off x="5533456" y="2069114"/>
            <a:ext cx="2790273" cy="619460"/>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Font typeface="Quicksand"/>
              <a:buNone/>
            </a:pPr>
            <a:r>
              <a:rPr lang="en" sz="1600" dirty="0">
                <a:solidFill>
                  <a:srgbClr val="0077D0"/>
                </a:solidFill>
                <a:latin typeface="Consolas" panose="020B0609020204030204" pitchFamily="49" charset="0"/>
              </a:rPr>
              <a:t>short</a:t>
            </a:r>
            <a:r>
              <a:rPr lang="en" sz="1600" dirty="0">
                <a:latin typeface="Consolas" panose="020B0609020204030204" pitchFamily="49" charset="0"/>
              </a:rPr>
              <a:t> num=10000;</a:t>
            </a:r>
          </a:p>
        </p:txBody>
      </p:sp>
      <p:sp>
        <p:nvSpPr>
          <p:cNvPr id="20" name="Rectangle: Rounded Corners 19">
            <a:extLst>
              <a:ext uri="{FF2B5EF4-FFF2-40B4-BE49-F238E27FC236}">
                <a16:creationId xmlns:a16="http://schemas.microsoft.com/office/drawing/2014/main" id="{ACACE729-9960-4A4C-96D9-36F4A0265728}"/>
              </a:ext>
            </a:extLst>
          </p:cNvPr>
          <p:cNvSpPr/>
          <p:nvPr/>
        </p:nvSpPr>
        <p:spPr>
          <a:xfrm>
            <a:off x="5284362" y="1055602"/>
            <a:ext cx="3294862"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TextBox 20">
            <a:extLst>
              <a:ext uri="{FF2B5EF4-FFF2-40B4-BE49-F238E27FC236}">
                <a16:creationId xmlns:a16="http://schemas.microsoft.com/office/drawing/2014/main" id="{58281507-1CBF-47C8-9AC6-C9754BDE0139}"/>
              </a:ext>
            </a:extLst>
          </p:cNvPr>
          <p:cNvSpPr txBox="1"/>
          <p:nvPr/>
        </p:nvSpPr>
        <p:spPr>
          <a:xfrm>
            <a:off x="5351249" y="1117889"/>
            <a:ext cx="675185" cy="338554"/>
          </a:xfrm>
          <a:prstGeom prst="rect">
            <a:avLst/>
          </a:prstGeom>
          <a:noFill/>
        </p:spPr>
        <p:txBody>
          <a:bodyPr wrap="none" rtlCol="0">
            <a:spAutoFit/>
          </a:bodyPr>
          <a:lstStyle/>
          <a:p>
            <a:r>
              <a:rPr lang="en-US" sz="1600" dirty="0">
                <a:solidFill>
                  <a:schemeClr val="accent3"/>
                </a:solidFill>
              </a:rPr>
              <a:t>Short</a:t>
            </a:r>
          </a:p>
        </p:txBody>
      </p:sp>
      <p:sp>
        <p:nvSpPr>
          <p:cNvPr id="22" name="TextBox 21">
            <a:extLst>
              <a:ext uri="{FF2B5EF4-FFF2-40B4-BE49-F238E27FC236}">
                <a16:creationId xmlns:a16="http://schemas.microsoft.com/office/drawing/2014/main" id="{F1DAD509-06CF-427F-B73F-C573CF26878C}"/>
              </a:ext>
            </a:extLst>
          </p:cNvPr>
          <p:cNvSpPr txBox="1"/>
          <p:nvPr/>
        </p:nvSpPr>
        <p:spPr>
          <a:xfrm>
            <a:off x="5351249" y="1496330"/>
            <a:ext cx="3154015"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rPr>
              <a:t>16</a:t>
            </a:r>
            <a:r>
              <a:rPr lang="en-US" sz="1100" dirty="0">
                <a:solidFill>
                  <a:schemeClr val="bg1">
                    <a:lumMod val="85000"/>
                  </a:schemeClr>
                </a:solidFill>
                <a:effectLst/>
                <a:latin typeface="Ink Free" panose="03080402000500000000" pitchFamily="66" charset="0"/>
              </a:rPr>
              <a:t>-bit unsigned integer</a:t>
            </a:r>
          </a:p>
          <a:p>
            <a:pPr marL="285750" indent="-285750">
              <a:buClr>
                <a:schemeClr val="accent1"/>
              </a:buClr>
              <a:buFont typeface="Arial" panose="020B0604020202020204" pitchFamily="34" charset="0"/>
              <a:buChar char="•"/>
            </a:pPr>
            <a:r>
              <a:rPr lang="en-US" sz="1100" dirty="0">
                <a:solidFill>
                  <a:schemeClr val="bg1">
                    <a:lumMod val="85000"/>
                  </a:schemeClr>
                </a:solidFill>
                <a:effectLst/>
                <a:latin typeface="Ink Free" panose="03080402000500000000" pitchFamily="66" charset="0"/>
              </a:rPr>
              <a:t>-32,767 to 32,767 (whole numbers)</a:t>
            </a: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23" name="Google Shape;128;p19">
            <a:extLst>
              <a:ext uri="{FF2B5EF4-FFF2-40B4-BE49-F238E27FC236}">
                <a16:creationId xmlns:a16="http://schemas.microsoft.com/office/drawing/2014/main" id="{A1F73441-CBF2-40CC-B44C-3D8E7A569C13}"/>
              </a:ext>
            </a:extLst>
          </p:cNvPr>
          <p:cNvSpPr txBox="1">
            <a:spLocks/>
          </p:cNvSpPr>
          <p:nvPr/>
        </p:nvSpPr>
        <p:spPr>
          <a:xfrm>
            <a:off x="1425388" y="4386370"/>
            <a:ext cx="2769077" cy="416396"/>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Font typeface="Quicksand"/>
              <a:buNone/>
            </a:pPr>
            <a:r>
              <a:rPr lang="en" sz="1600" dirty="0">
                <a:solidFill>
                  <a:srgbClr val="0077D0"/>
                </a:solidFill>
                <a:latin typeface="Consolas" panose="020B0609020204030204" pitchFamily="49" charset="0"/>
              </a:rPr>
              <a:t>int</a:t>
            </a:r>
            <a:r>
              <a:rPr lang="en" sz="1600" dirty="0">
                <a:latin typeface="Consolas" panose="020B0609020204030204" pitchFamily="49" charset="0"/>
              </a:rPr>
              <a:t> num=100000000;</a:t>
            </a:r>
          </a:p>
        </p:txBody>
      </p:sp>
      <p:sp>
        <p:nvSpPr>
          <p:cNvPr id="24" name="Rectangle: Rounded Corners 23">
            <a:extLst>
              <a:ext uri="{FF2B5EF4-FFF2-40B4-BE49-F238E27FC236}">
                <a16:creationId xmlns:a16="http://schemas.microsoft.com/office/drawing/2014/main" id="{7FF6C39F-D935-4533-AE9D-13EF157502E2}"/>
              </a:ext>
            </a:extLst>
          </p:cNvPr>
          <p:cNvSpPr/>
          <p:nvPr/>
        </p:nvSpPr>
        <p:spPr>
          <a:xfrm>
            <a:off x="1185646" y="3151556"/>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5" name="TextBox 24">
            <a:extLst>
              <a:ext uri="{FF2B5EF4-FFF2-40B4-BE49-F238E27FC236}">
                <a16:creationId xmlns:a16="http://schemas.microsoft.com/office/drawing/2014/main" id="{87782CCF-EEF9-4B3D-9AE8-6C5DDA07237F}"/>
              </a:ext>
            </a:extLst>
          </p:cNvPr>
          <p:cNvSpPr txBox="1"/>
          <p:nvPr/>
        </p:nvSpPr>
        <p:spPr>
          <a:xfrm>
            <a:off x="1252534" y="3213843"/>
            <a:ext cx="824265" cy="338554"/>
          </a:xfrm>
          <a:prstGeom prst="rect">
            <a:avLst/>
          </a:prstGeom>
          <a:noFill/>
        </p:spPr>
        <p:txBody>
          <a:bodyPr wrap="none" rtlCol="0">
            <a:spAutoFit/>
          </a:bodyPr>
          <a:lstStyle/>
          <a:p>
            <a:r>
              <a:rPr lang="en-US" sz="1600" dirty="0">
                <a:solidFill>
                  <a:schemeClr val="accent3"/>
                </a:solidFill>
              </a:rPr>
              <a:t>Integer</a:t>
            </a:r>
          </a:p>
        </p:txBody>
      </p:sp>
      <p:sp>
        <p:nvSpPr>
          <p:cNvPr id="26" name="TextBox 25">
            <a:extLst>
              <a:ext uri="{FF2B5EF4-FFF2-40B4-BE49-F238E27FC236}">
                <a16:creationId xmlns:a16="http://schemas.microsoft.com/office/drawing/2014/main" id="{43C08C44-C0F8-4EBD-A324-14692FD18C74}"/>
              </a:ext>
            </a:extLst>
          </p:cNvPr>
          <p:cNvSpPr txBox="1"/>
          <p:nvPr/>
        </p:nvSpPr>
        <p:spPr>
          <a:xfrm>
            <a:off x="1252535" y="3592284"/>
            <a:ext cx="3175086"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rPr>
              <a:t>32</a:t>
            </a:r>
            <a:r>
              <a:rPr lang="en-US" sz="1100" dirty="0">
                <a:solidFill>
                  <a:schemeClr val="bg1">
                    <a:lumMod val="85000"/>
                  </a:schemeClr>
                </a:solidFill>
                <a:effectLst/>
                <a:latin typeface="Ink Free" panose="03080402000500000000" pitchFamily="66" charset="0"/>
              </a:rPr>
              <a:t>-bit unsigned integer (whole number)</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rPr>
              <a:t>-2,147,483,648 to 2,147,483,647</a:t>
            </a:r>
          </a:p>
          <a:p>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27" name="Google Shape;128;p19">
            <a:extLst>
              <a:ext uri="{FF2B5EF4-FFF2-40B4-BE49-F238E27FC236}">
                <a16:creationId xmlns:a16="http://schemas.microsoft.com/office/drawing/2014/main" id="{2CC664F6-6610-4EEB-81F6-46B0522BD880}"/>
              </a:ext>
            </a:extLst>
          </p:cNvPr>
          <p:cNvSpPr txBox="1">
            <a:spLocks/>
          </p:cNvSpPr>
          <p:nvPr/>
        </p:nvSpPr>
        <p:spPr>
          <a:xfrm>
            <a:off x="5524104" y="4386370"/>
            <a:ext cx="2769077" cy="416397"/>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Font typeface="Quicksand"/>
              <a:buNone/>
            </a:pPr>
            <a:r>
              <a:rPr lang="en" sz="1200" dirty="0">
                <a:solidFill>
                  <a:srgbClr val="0077D0"/>
                </a:solidFill>
                <a:latin typeface="Consolas" panose="020B0609020204030204" pitchFamily="49" charset="0"/>
              </a:rPr>
              <a:t>long</a:t>
            </a:r>
            <a:r>
              <a:rPr lang="en" sz="1200" dirty="0">
                <a:latin typeface="Consolas" panose="020B0609020204030204" pitchFamily="49" charset="0"/>
              </a:rPr>
              <a:t> num=10000000000000000;</a:t>
            </a:r>
          </a:p>
        </p:txBody>
      </p:sp>
      <p:sp>
        <p:nvSpPr>
          <p:cNvPr id="28" name="Rectangle: Rounded Corners 27">
            <a:extLst>
              <a:ext uri="{FF2B5EF4-FFF2-40B4-BE49-F238E27FC236}">
                <a16:creationId xmlns:a16="http://schemas.microsoft.com/office/drawing/2014/main" id="{9256A6ED-01F4-4B8C-BE5C-D0F43251BA93}"/>
              </a:ext>
            </a:extLst>
          </p:cNvPr>
          <p:cNvSpPr/>
          <p:nvPr/>
        </p:nvSpPr>
        <p:spPr>
          <a:xfrm>
            <a:off x="5284362" y="3151556"/>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0" name="TextBox 29">
            <a:extLst>
              <a:ext uri="{FF2B5EF4-FFF2-40B4-BE49-F238E27FC236}">
                <a16:creationId xmlns:a16="http://schemas.microsoft.com/office/drawing/2014/main" id="{BAE790E5-F588-40D6-9C7C-05FA9ED42CFC}"/>
              </a:ext>
            </a:extLst>
          </p:cNvPr>
          <p:cNvSpPr txBox="1"/>
          <p:nvPr/>
        </p:nvSpPr>
        <p:spPr>
          <a:xfrm>
            <a:off x="5351250" y="3213843"/>
            <a:ext cx="639919" cy="338554"/>
          </a:xfrm>
          <a:prstGeom prst="rect">
            <a:avLst/>
          </a:prstGeom>
          <a:noFill/>
        </p:spPr>
        <p:txBody>
          <a:bodyPr wrap="none" rtlCol="0">
            <a:spAutoFit/>
          </a:bodyPr>
          <a:lstStyle/>
          <a:p>
            <a:r>
              <a:rPr lang="en-US" sz="1600" dirty="0">
                <a:solidFill>
                  <a:schemeClr val="accent3"/>
                </a:solidFill>
              </a:rPr>
              <a:t>Long</a:t>
            </a:r>
          </a:p>
        </p:txBody>
      </p:sp>
      <p:sp>
        <p:nvSpPr>
          <p:cNvPr id="33" name="TextBox 32">
            <a:extLst>
              <a:ext uri="{FF2B5EF4-FFF2-40B4-BE49-F238E27FC236}">
                <a16:creationId xmlns:a16="http://schemas.microsoft.com/office/drawing/2014/main" id="{E03C73A0-3B84-4E79-8155-6C13661404B2}"/>
              </a:ext>
            </a:extLst>
          </p:cNvPr>
          <p:cNvSpPr txBox="1"/>
          <p:nvPr/>
        </p:nvSpPr>
        <p:spPr>
          <a:xfrm>
            <a:off x="5351250" y="3592284"/>
            <a:ext cx="3154013" cy="106182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effectLst/>
                <a:latin typeface="Ink Free" panose="03080402000500000000" pitchFamily="66" charset="0"/>
              </a:rPr>
              <a:t>64-bit unsigned integer (whole number)</a:t>
            </a:r>
          </a:p>
          <a:p>
            <a:pPr marL="285750" indent="-285750">
              <a:buClr>
                <a:schemeClr val="accent1"/>
              </a:buClr>
              <a:buFont typeface="Arial" panose="020B0604020202020204" pitchFamily="34" charset="0"/>
              <a:buChar char="•"/>
            </a:pPr>
            <a:r>
              <a:rPr lang="en-US" sz="1000" dirty="0">
                <a:solidFill>
                  <a:schemeClr val="bg1">
                    <a:lumMod val="85000"/>
                  </a:schemeClr>
                </a:solidFill>
                <a:latin typeface="Ink Free" panose="03080402000500000000" pitchFamily="66" charset="0"/>
              </a:rPr>
              <a:t>-9,223,372,036,854,775,808</a:t>
            </a:r>
            <a:br>
              <a:rPr lang="en-US" sz="1000" dirty="0">
                <a:solidFill>
                  <a:schemeClr val="bg1">
                    <a:lumMod val="85000"/>
                  </a:schemeClr>
                </a:solidFill>
                <a:latin typeface="Ink Free" panose="03080402000500000000" pitchFamily="66" charset="0"/>
              </a:rPr>
            </a:br>
            <a:r>
              <a:rPr lang="en-US" sz="1000" dirty="0">
                <a:solidFill>
                  <a:schemeClr val="bg1">
                    <a:lumMod val="85000"/>
                  </a:schemeClr>
                </a:solidFill>
                <a:latin typeface="Ink Free" panose="03080402000500000000" pitchFamily="66" charset="0"/>
              </a:rPr>
              <a:t>to</a:t>
            </a:r>
            <a:br>
              <a:rPr lang="en-US" sz="1000" dirty="0">
                <a:solidFill>
                  <a:schemeClr val="bg1">
                    <a:lumMod val="85000"/>
                  </a:schemeClr>
                </a:solidFill>
                <a:latin typeface="Ink Free" panose="03080402000500000000" pitchFamily="66" charset="0"/>
              </a:rPr>
            </a:br>
            <a:r>
              <a:rPr lang="en-US" sz="1000" dirty="0">
                <a:solidFill>
                  <a:schemeClr val="bg1">
                    <a:lumMod val="85000"/>
                  </a:schemeClr>
                </a:solidFill>
                <a:latin typeface="Ink Free" panose="03080402000500000000" pitchFamily="66" charset="0"/>
              </a:rPr>
              <a:t>9,223,372,036,854,775,807</a:t>
            </a:r>
          </a:p>
          <a:p>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423954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bg/>
                                          </p:spTgt>
                                        </p:tgtEl>
                                        <p:attrNameLst>
                                          <p:attrName>style.visibility</p:attrName>
                                        </p:attrNameLst>
                                      </p:cBhvr>
                                      <p:to>
                                        <p:strVal val="visible"/>
                                      </p:to>
                                    </p:set>
                                    <p:animEffect transition="in" filter="randombar(horizontal)">
                                      <p:cBhvr>
                                        <p:cTn id="7" dur="500"/>
                                        <p:tgtEl>
                                          <p:spTgt spid="128">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12" dur="500"/>
                                        <p:tgtEl>
                                          <p:spTgt spid="128">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randombar(horizontal)">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randombar(horizontal)">
                                      <p:cBhvr>
                                        <p:cTn id="32" dur="500"/>
                                        <p:tgtEl>
                                          <p:spTgt spid="2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randombar(horizontal)">
                                      <p:cBhvr>
                                        <p:cTn id="40" dur="500"/>
                                        <p:tgtEl>
                                          <p:spTgt spid="2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randombar(horizontal)">
                                      <p:cBhvr>
                                        <p:cTn id="43" dur="500"/>
                                        <p:tgtEl>
                                          <p:spTgt spid="24"/>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randombar(horizontal)">
                                      <p:cBhvr>
                                        <p:cTn id="46" dur="500"/>
                                        <p:tgtEl>
                                          <p:spTgt spid="2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randombar(horizontal)">
                                      <p:cBhvr>
                                        <p:cTn id="54" dur="500"/>
                                        <p:tgtEl>
                                          <p:spTgt spid="27"/>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randombar(horizontal)">
                                      <p:cBhvr>
                                        <p:cTn id="57" dur="500"/>
                                        <p:tgtEl>
                                          <p:spTgt spid="28"/>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randombar(horizontal)">
                                      <p:cBhvr>
                                        <p:cTn id="60" dur="500"/>
                                        <p:tgtEl>
                                          <p:spTgt spid="30"/>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randombar(horizontal)">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animBg="1"/>
      <p:bldP spid="11" grpId="0" animBg="1"/>
      <p:bldP spid="12" grpId="0"/>
      <p:bldP spid="2" grpId="0"/>
      <p:bldP spid="19" grpId="0" animBg="1"/>
      <p:bldP spid="20" grpId="0" animBg="1"/>
      <p:bldP spid="21" grpId="0"/>
      <p:bldP spid="22" grpId="0"/>
      <p:bldP spid="23" grpId="0" animBg="1"/>
      <p:bldP spid="24" grpId="0" animBg="1"/>
      <p:bldP spid="25" grpId="0"/>
      <p:bldP spid="26" grpId="0"/>
      <p:bldP spid="27" grpId="0" animBg="1"/>
      <p:bldP spid="28" grpId="0" animBg="1"/>
      <p:bldP spid="30"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425388" y="2073604"/>
            <a:ext cx="2769077" cy="619460"/>
          </a:xfrm>
          <a:prstGeom prst="rect">
            <a:avLst/>
          </a:prstGeom>
          <a:ln>
            <a:solidFill>
              <a:schemeClr val="accent3"/>
            </a:solidFill>
          </a:ln>
        </p:spPr>
        <p:txBody>
          <a:bodyPr spcFirstLastPara="1" wrap="square" lIns="91425" tIns="91425" rIns="91425" bIns="91425" anchor="t" anchorCtr="0">
            <a:noAutofit/>
          </a:bodyPr>
          <a:lstStyle/>
          <a:p>
            <a:pPr marL="0" lvl="0" indent="0" algn="ctr" rtl="0">
              <a:spcBef>
                <a:spcPts val="600"/>
              </a:spcBef>
              <a:spcAft>
                <a:spcPts val="0"/>
              </a:spcAft>
              <a:buNone/>
            </a:pPr>
            <a:r>
              <a:rPr lang="en-US" sz="1600" dirty="0">
                <a:solidFill>
                  <a:srgbClr val="0077D0"/>
                </a:solidFill>
                <a:latin typeface="Consolas" panose="020B0609020204030204" pitchFamily="49" charset="0"/>
              </a:rPr>
              <a:t>F</a:t>
            </a:r>
            <a:r>
              <a:rPr lang="en" sz="1600" dirty="0">
                <a:solidFill>
                  <a:srgbClr val="0077D0"/>
                </a:solidFill>
                <a:latin typeface="Consolas" panose="020B0609020204030204" pitchFamily="49" charset="0"/>
              </a:rPr>
              <a:t>loat </a:t>
            </a:r>
            <a:r>
              <a:rPr lang="en" sz="1600" dirty="0">
                <a:latin typeface="Consolas" panose="020B0609020204030204" pitchFamily="49" charset="0"/>
              </a:rPr>
              <a:t>num=100.01f;</a:t>
            </a: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 Types</a:t>
            </a:r>
            <a:endParaRPr sz="2400" dirty="0"/>
          </a:p>
        </p:txBody>
      </p:sp>
      <p:sp>
        <p:nvSpPr>
          <p:cNvPr id="11" name="Rectangle: Rounded Corners 10">
            <a:extLst>
              <a:ext uri="{FF2B5EF4-FFF2-40B4-BE49-F238E27FC236}">
                <a16:creationId xmlns:a16="http://schemas.microsoft.com/office/drawing/2014/main" id="{6F6AD222-B352-418E-8936-127F6A44B645}"/>
              </a:ext>
            </a:extLst>
          </p:cNvPr>
          <p:cNvSpPr/>
          <p:nvPr/>
        </p:nvSpPr>
        <p:spPr>
          <a:xfrm>
            <a:off x="1185646" y="1055602"/>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1252534" y="1117889"/>
            <a:ext cx="639919" cy="338554"/>
          </a:xfrm>
          <a:prstGeom prst="rect">
            <a:avLst/>
          </a:prstGeom>
          <a:noFill/>
        </p:spPr>
        <p:txBody>
          <a:bodyPr wrap="none" rtlCol="0">
            <a:spAutoFit/>
          </a:bodyPr>
          <a:lstStyle/>
          <a:p>
            <a:r>
              <a:rPr lang="en-US" sz="1600" dirty="0">
                <a:solidFill>
                  <a:schemeClr val="accent3"/>
                </a:solidFill>
              </a:rPr>
              <a:t>Float</a:t>
            </a:r>
          </a:p>
        </p:txBody>
      </p:sp>
      <p:sp>
        <p:nvSpPr>
          <p:cNvPr id="2" name="TextBox 1">
            <a:extLst>
              <a:ext uri="{FF2B5EF4-FFF2-40B4-BE49-F238E27FC236}">
                <a16:creationId xmlns:a16="http://schemas.microsoft.com/office/drawing/2014/main" id="{215EA98E-F2DA-48E5-9F2D-4C774ED16858}"/>
              </a:ext>
            </a:extLst>
          </p:cNvPr>
          <p:cNvSpPr txBox="1"/>
          <p:nvPr/>
        </p:nvSpPr>
        <p:spPr>
          <a:xfrm>
            <a:off x="1252535" y="1496330"/>
            <a:ext cx="2571804" cy="93871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±3.4 x 10</a:t>
            </a:r>
            <a:r>
              <a:rPr lang="en-US" sz="1100" b="0" i="0" u="none" strike="noStrike" cap="none" baseline="30000" dirty="0">
                <a:solidFill>
                  <a:schemeClr val="bg1">
                    <a:lumMod val="85000"/>
                  </a:schemeClr>
                </a:solidFill>
                <a:effectLst/>
                <a:latin typeface="Ink Free" panose="03080402000500000000" pitchFamily="66" charset="0"/>
                <a:ea typeface="+mn-ea"/>
                <a:cs typeface="+mn-cs"/>
                <a:sym typeface="Arial"/>
              </a:rPr>
              <a:t>38</a:t>
            </a:r>
          </a:p>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 6-9 digits precision</a:t>
            </a:r>
          </a:p>
          <a:p>
            <a:pPr marL="285750" indent="-285750">
              <a:buClr>
                <a:schemeClr val="accent1"/>
              </a:buClr>
              <a:buFont typeface="Arial" panose="020B0604020202020204" pitchFamily="34" charset="0"/>
              <a:buChar char="•"/>
            </a:pP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latin typeface="Ink Free" panose="03080402000500000000" pitchFamily="66" charset="0"/>
            </a:endParaRPr>
          </a:p>
        </p:txBody>
      </p:sp>
      <p:sp>
        <p:nvSpPr>
          <p:cNvPr id="19" name="Google Shape;128;p19">
            <a:extLst>
              <a:ext uri="{FF2B5EF4-FFF2-40B4-BE49-F238E27FC236}">
                <a16:creationId xmlns:a16="http://schemas.microsoft.com/office/drawing/2014/main" id="{774AF07D-A874-43EB-BA3F-87038DBE5187}"/>
              </a:ext>
            </a:extLst>
          </p:cNvPr>
          <p:cNvSpPr txBox="1">
            <a:spLocks/>
          </p:cNvSpPr>
          <p:nvPr/>
        </p:nvSpPr>
        <p:spPr>
          <a:xfrm>
            <a:off x="5533456" y="2069114"/>
            <a:ext cx="2790273" cy="619460"/>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Font typeface="Quicksand"/>
              <a:buNone/>
            </a:pPr>
            <a:r>
              <a:rPr lang="en" sz="1600" dirty="0">
                <a:solidFill>
                  <a:srgbClr val="0077D0"/>
                </a:solidFill>
                <a:latin typeface="Consolas" panose="020B0609020204030204" pitchFamily="49" charset="0"/>
              </a:rPr>
              <a:t>double</a:t>
            </a:r>
            <a:r>
              <a:rPr lang="en" sz="1600" dirty="0">
                <a:latin typeface="Consolas" panose="020B0609020204030204" pitchFamily="49" charset="0"/>
              </a:rPr>
              <a:t> num=1.999980099;</a:t>
            </a:r>
          </a:p>
        </p:txBody>
      </p:sp>
      <p:sp>
        <p:nvSpPr>
          <p:cNvPr id="20" name="Rectangle: Rounded Corners 19">
            <a:extLst>
              <a:ext uri="{FF2B5EF4-FFF2-40B4-BE49-F238E27FC236}">
                <a16:creationId xmlns:a16="http://schemas.microsoft.com/office/drawing/2014/main" id="{ACACE729-9960-4A4C-96D9-36F4A0265728}"/>
              </a:ext>
            </a:extLst>
          </p:cNvPr>
          <p:cNvSpPr/>
          <p:nvPr/>
        </p:nvSpPr>
        <p:spPr>
          <a:xfrm>
            <a:off x="5284362" y="1055602"/>
            <a:ext cx="3294862"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TextBox 20">
            <a:extLst>
              <a:ext uri="{FF2B5EF4-FFF2-40B4-BE49-F238E27FC236}">
                <a16:creationId xmlns:a16="http://schemas.microsoft.com/office/drawing/2014/main" id="{58281507-1CBF-47C8-9AC6-C9754BDE0139}"/>
              </a:ext>
            </a:extLst>
          </p:cNvPr>
          <p:cNvSpPr txBox="1"/>
          <p:nvPr/>
        </p:nvSpPr>
        <p:spPr>
          <a:xfrm>
            <a:off x="5351249" y="1117889"/>
            <a:ext cx="832279" cy="338554"/>
          </a:xfrm>
          <a:prstGeom prst="rect">
            <a:avLst/>
          </a:prstGeom>
          <a:noFill/>
        </p:spPr>
        <p:txBody>
          <a:bodyPr wrap="none" rtlCol="0">
            <a:spAutoFit/>
          </a:bodyPr>
          <a:lstStyle/>
          <a:p>
            <a:r>
              <a:rPr lang="en-US" sz="1600" dirty="0">
                <a:solidFill>
                  <a:schemeClr val="accent3"/>
                </a:solidFill>
              </a:rPr>
              <a:t>Double</a:t>
            </a:r>
          </a:p>
        </p:txBody>
      </p:sp>
      <p:sp>
        <p:nvSpPr>
          <p:cNvPr id="22" name="TextBox 21">
            <a:extLst>
              <a:ext uri="{FF2B5EF4-FFF2-40B4-BE49-F238E27FC236}">
                <a16:creationId xmlns:a16="http://schemas.microsoft.com/office/drawing/2014/main" id="{F1DAD509-06CF-427F-B73F-C573CF26878C}"/>
              </a:ext>
            </a:extLst>
          </p:cNvPr>
          <p:cNvSpPr txBox="1"/>
          <p:nvPr/>
        </p:nvSpPr>
        <p:spPr>
          <a:xfrm>
            <a:off x="5351249" y="1496330"/>
            <a:ext cx="3154015" cy="4308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dirty="0">
                <a:solidFill>
                  <a:srgbClr val="D9D9D9"/>
                </a:solidFill>
                <a:effectLst/>
                <a:latin typeface="Ink Free" panose="03080402000500000000" pitchFamily="66" charset="0"/>
              </a:rPr>
              <a:t>±1.7 × 10</a:t>
            </a:r>
            <a:r>
              <a:rPr lang="en-US" sz="1100" b="0" i="0" u="none" strike="noStrike" baseline="30000" dirty="0">
                <a:solidFill>
                  <a:srgbClr val="D9D9D9"/>
                </a:solidFill>
                <a:effectLst/>
                <a:latin typeface="Ink Free" panose="03080402000500000000" pitchFamily="66" charset="0"/>
              </a:rPr>
              <a:t>308</a:t>
            </a:r>
          </a:p>
          <a:p>
            <a:pPr marL="285750" indent="-285750">
              <a:buClr>
                <a:schemeClr val="accent1"/>
              </a:buClr>
              <a:buFont typeface="Arial" panose="020B0604020202020204" pitchFamily="34" charset="0"/>
              <a:buChar char="•"/>
            </a:pPr>
            <a:r>
              <a:rPr lang="en-US" sz="1100" b="0" i="0" u="none" strike="noStrike" dirty="0">
                <a:solidFill>
                  <a:srgbClr val="D9D9D9"/>
                </a:solidFill>
                <a:effectLst/>
                <a:latin typeface="Ink Free" panose="03080402000500000000" pitchFamily="66" charset="0"/>
              </a:rPr>
              <a:t>~ 15-17 digits precision</a:t>
            </a: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p:txBody>
      </p:sp>
      <p:sp>
        <p:nvSpPr>
          <p:cNvPr id="23" name="Google Shape;128;p19">
            <a:extLst>
              <a:ext uri="{FF2B5EF4-FFF2-40B4-BE49-F238E27FC236}">
                <a16:creationId xmlns:a16="http://schemas.microsoft.com/office/drawing/2014/main" id="{A1F73441-CBF2-40CC-B44C-3D8E7A569C13}"/>
              </a:ext>
            </a:extLst>
          </p:cNvPr>
          <p:cNvSpPr txBox="1">
            <a:spLocks/>
          </p:cNvSpPr>
          <p:nvPr/>
        </p:nvSpPr>
        <p:spPr>
          <a:xfrm>
            <a:off x="1425387" y="4178171"/>
            <a:ext cx="2769077" cy="521576"/>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Font typeface="Quicksand"/>
              <a:buNone/>
            </a:pPr>
            <a:r>
              <a:rPr lang="en" sz="1600" dirty="0">
                <a:solidFill>
                  <a:srgbClr val="0077D0"/>
                </a:solidFill>
                <a:latin typeface="Consolas" panose="020B0609020204030204" pitchFamily="49" charset="0"/>
              </a:rPr>
              <a:t>decimal</a:t>
            </a:r>
            <a:r>
              <a:rPr lang="en" sz="1600" dirty="0">
                <a:latin typeface="Consolas" panose="020B0609020204030204" pitchFamily="49" charset="0"/>
              </a:rPr>
              <a:t> num=1.00920382;</a:t>
            </a:r>
          </a:p>
        </p:txBody>
      </p:sp>
      <p:sp>
        <p:nvSpPr>
          <p:cNvPr id="24" name="Rectangle: Rounded Corners 23">
            <a:extLst>
              <a:ext uri="{FF2B5EF4-FFF2-40B4-BE49-F238E27FC236}">
                <a16:creationId xmlns:a16="http://schemas.microsoft.com/office/drawing/2014/main" id="{7FF6C39F-D935-4533-AE9D-13EF157502E2}"/>
              </a:ext>
            </a:extLst>
          </p:cNvPr>
          <p:cNvSpPr/>
          <p:nvPr/>
        </p:nvSpPr>
        <p:spPr>
          <a:xfrm>
            <a:off x="1185646" y="3151556"/>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5" name="TextBox 24">
            <a:extLst>
              <a:ext uri="{FF2B5EF4-FFF2-40B4-BE49-F238E27FC236}">
                <a16:creationId xmlns:a16="http://schemas.microsoft.com/office/drawing/2014/main" id="{87782CCF-EEF9-4B3D-9AE8-6C5DDA07237F}"/>
              </a:ext>
            </a:extLst>
          </p:cNvPr>
          <p:cNvSpPr txBox="1"/>
          <p:nvPr/>
        </p:nvSpPr>
        <p:spPr>
          <a:xfrm>
            <a:off x="1252534" y="3213843"/>
            <a:ext cx="923651" cy="338554"/>
          </a:xfrm>
          <a:prstGeom prst="rect">
            <a:avLst/>
          </a:prstGeom>
          <a:noFill/>
        </p:spPr>
        <p:txBody>
          <a:bodyPr wrap="none" rtlCol="0">
            <a:spAutoFit/>
          </a:bodyPr>
          <a:lstStyle/>
          <a:p>
            <a:r>
              <a:rPr lang="en-US" sz="1600" dirty="0">
                <a:solidFill>
                  <a:schemeClr val="accent3"/>
                </a:solidFill>
              </a:rPr>
              <a:t>Decimal</a:t>
            </a:r>
          </a:p>
        </p:txBody>
      </p:sp>
      <p:sp>
        <p:nvSpPr>
          <p:cNvPr id="26" name="TextBox 25">
            <a:extLst>
              <a:ext uri="{FF2B5EF4-FFF2-40B4-BE49-F238E27FC236}">
                <a16:creationId xmlns:a16="http://schemas.microsoft.com/office/drawing/2014/main" id="{43C08C44-C0F8-4EBD-A324-14692FD18C74}"/>
              </a:ext>
            </a:extLst>
          </p:cNvPr>
          <p:cNvSpPr txBox="1"/>
          <p:nvPr/>
        </p:nvSpPr>
        <p:spPr>
          <a:xfrm>
            <a:off x="1252535" y="3592284"/>
            <a:ext cx="3175086" cy="4308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dirty="0">
                <a:solidFill>
                  <a:srgbClr val="D9D9D9"/>
                </a:solidFill>
                <a:effectLst/>
                <a:latin typeface="Ink Free" panose="03080402000500000000" pitchFamily="66" charset="0"/>
              </a:rPr>
              <a:t>±7.9228 x 10</a:t>
            </a:r>
            <a:r>
              <a:rPr lang="en-US" sz="1100" b="0" i="0" u="none" strike="noStrike" baseline="30000" dirty="0">
                <a:solidFill>
                  <a:srgbClr val="D9D9D9"/>
                </a:solidFill>
                <a:effectLst/>
                <a:latin typeface="Ink Free" panose="03080402000500000000" pitchFamily="66" charset="0"/>
              </a:rPr>
              <a:t>28</a:t>
            </a:r>
          </a:p>
          <a:p>
            <a:pPr marL="285750" indent="-285750">
              <a:buClr>
                <a:schemeClr val="accent1"/>
              </a:buClr>
              <a:buFont typeface="Arial" panose="020B0604020202020204" pitchFamily="34" charset="0"/>
              <a:buChar char="•"/>
            </a:pPr>
            <a:r>
              <a:rPr lang="en-US" sz="1100" b="0" i="0" u="none" strike="noStrike" dirty="0">
                <a:solidFill>
                  <a:srgbClr val="D9D9D9"/>
                </a:solidFill>
                <a:effectLst/>
                <a:latin typeface="Ink Free" panose="03080402000500000000" pitchFamily="66" charset="0"/>
              </a:rPr>
              <a:t>28-29 digits precision</a:t>
            </a:r>
            <a:endParaRPr lang="en-US" sz="1100" dirty="0"/>
          </a:p>
        </p:txBody>
      </p:sp>
      <p:sp>
        <p:nvSpPr>
          <p:cNvPr id="5" name="TextBox 4">
            <a:extLst>
              <a:ext uri="{FF2B5EF4-FFF2-40B4-BE49-F238E27FC236}">
                <a16:creationId xmlns:a16="http://schemas.microsoft.com/office/drawing/2014/main" id="{D99F06FD-67C6-46B2-8AF0-C128E5A65251}"/>
              </a:ext>
            </a:extLst>
          </p:cNvPr>
          <p:cNvSpPr txBox="1"/>
          <p:nvPr/>
        </p:nvSpPr>
        <p:spPr>
          <a:xfrm>
            <a:off x="5179218" y="4037892"/>
            <a:ext cx="3498073" cy="1015663"/>
          </a:xfrm>
          <a:prstGeom prst="rect">
            <a:avLst/>
          </a:prstGeom>
          <a:noFill/>
          <a:ln>
            <a:solidFill>
              <a:schemeClr val="accent1"/>
            </a:solidFill>
          </a:ln>
        </p:spPr>
        <p:txBody>
          <a:bodyPr wrap="none" rtlCol="0">
            <a:spAutoFit/>
          </a:bodyPr>
          <a:lstStyle/>
          <a:p>
            <a:pPr algn="l"/>
            <a:r>
              <a:rPr lang="en-US" sz="1200" b="0" i="0" dirty="0">
                <a:solidFill>
                  <a:schemeClr val="bg1">
                    <a:lumMod val="85000"/>
                  </a:schemeClr>
                </a:solidFill>
                <a:effectLst/>
                <a:latin typeface="Consolas" panose="020B0609020204030204" pitchFamily="49" charset="0"/>
              </a:rPr>
              <a:t>Result of 1/3: </a:t>
            </a:r>
          </a:p>
          <a:p>
            <a:pPr algn="l"/>
            <a:endParaRPr lang="en-US" sz="1200" b="0" i="0" dirty="0">
              <a:solidFill>
                <a:schemeClr val="bg1">
                  <a:lumMod val="85000"/>
                </a:schemeClr>
              </a:solidFill>
              <a:effectLst/>
              <a:latin typeface="Consolas" panose="020B0609020204030204" pitchFamily="49" charset="0"/>
            </a:endParaRPr>
          </a:p>
          <a:p>
            <a:pPr algn="l"/>
            <a:r>
              <a:rPr lang="en-US" sz="1200" b="0" i="0" dirty="0">
                <a:solidFill>
                  <a:schemeClr val="bg1">
                    <a:lumMod val="85000"/>
                  </a:schemeClr>
                </a:solidFill>
                <a:effectLst/>
                <a:latin typeface="Consolas" panose="020B0609020204030204" pitchFamily="49" charset="0"/>
              </a:rPr>
              <a:t>float: 0.3333333</a:t>
            </a:r>
          </a:p>
          <a:p>
            <a:pPr algn="l"/>
            <a:r>
              <a:rPr lang="en-US" sz="1200" b="0" i="0" dirty="0">
                <a:solidFill>
                  <a:schemeClr val="bg1">
                    <a:lumMod val="85000"/>
                  </a:schemeClr>
                </a:solidFill>
                <a:effectLst/>
                <a:latin typeface="Consolas" panose="020B0609020204030204" pitchFamily="49" charset="0"/>
              </a:rPr>
              <a:t>double: 0.333333333333333</a:t>
            </a:r>
          </a:p>
          <a:p>
            <a:pPr algn="l"/>
            <a:r>
              <a:rPr lang="en-US" sz="1200" b="0" i="0" dirty="0">
                <a:solidFill>
                  <a:schemeClr val="bg1">
                    <a:lumMod val="85000"/>
                  </a:schemeClr>
                </a:solidFill>
                <a:effectLst/>
                <a:latin typeface="Consolas" panose="020B0609020204030204" pitchFamily="49" charset="0"/>
              </a:rPr>
              <a:t>decimal: 0.3333333333333333333333333333</a:t>
            </a:r>
          </a:p>
        </p:txBody>
      </p:sp>
      <p:pic>
        <p:nvPicPr>
          <p:cNvPr id="9" name="Picture 8">
            <a:extLst>
              <a:ext uri="{FF2B5EF4-FFF2-40B4-BE49-F238E27FC236}">
                <a16:creationId xmlns:a16="http://schemas.microsoft.com/office/drawing/2014/main" id="{91B838C6-00FF-482E-8E26-9A8944F3A921}"/>
              </a:ext>
            </a:extLst>
          </p:cNvPr>
          <p:cNvPicPr>
            <a:picLocks noChangeAspect="1"/>
          </p:cNvPicPr>
          <p:nvPr/>
        </p:nvPicPr>
        <p:blipFill>
          <a:blip r:embed="rId3"/>
          <a:stretch>
            <a:fillRect/>
          </a:stretch>
        </p:blipFill>
        <p:spPr>
          <a:xfrm>
            <a:off x="5179218" y="2964665"/>
            <a:ext cx="3514725" cy="1019175"/>
          </a:xfrm>
          <a:prstGeom prst="rect">
            <a:avLst/>
          </a:prstGeom>
        </p:spPr>
      </p:pic>
    </p:spTree>
    <p:extLst>
      <p:ext uri="{BB962C8B-B14F-4D97-AF65-F5344CB8AC3E}">
        <p14:creationId xmlns:p14="http://schemas.microsoft.com/office/powerpoint/2010/main" val="72640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bg/>
                                          </p:spTgt>
                                        </p:tgtEl>
                                        <p:attrNameLst>
                                          <p:attrName>style.visibility</p:attrName>
                                        </p:attrNameLst>
                                      </p:cBhvr>
                                      <p:to>
                                        <p:strVal val="visible"/>
                                      </p:to>
                                    </p:set>
                                    <p:animEffect transition="in" filter="randombar(horizontal)">
                                      <p:cBhvr>
                                        <p:cTn id="7" dur="500"/>
                                        <p:tgtEl>
                                          <p:spTgt spid="128">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12" dur="500"/>
                                        <p:tgtEl>
                                          <p:spTgt spid="128">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randombar(horizontal)">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randombar(horizontal)">
                                      <p:cBhvr>
                                        <p:cTn id="32" dur="500"/>
                                        <p:tgtEl>
                                          <p:spTgt spid="2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randombar(horizontal)">
                                      <p:cBhvr>
                                        <p:cTn id="40" dur="500"/>
                                        <p:tgtEl>
                                          <p:spTgt spid="2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randombar(horizontal)">
                                      <p:cBhvr>
                                        <p:cTn id="43" dur="500"/>
                                        <p:tgtEl>
                                          <p:spTgt spid="24"/>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randombar(horizontal)">
                                      <p:cBhvr>
                                        <p:cTn id="46" dur="500"/>
                                        <p:tgtEl>
                                          <p:spTgt spid="2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randombar(horizontal)">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randombar(horizontal)">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animBg="1"/>
      <p:bldP spid="11" grpId="0" animBg="1"/>
      <p:bldP spid="12" grpId="0"/>
      <p:bldP spid="2" grpId="0"/>
      <p:bldP spid="19" grpId="0" animBg="1"/>
      <p:bldP spid="20" grpId="0" animBg="1"/>
      <p:bldP spid="21" grpId="0"/>
      <p:bldP spid="22" grpId="0"/>
      <p:bldP spid="23" grpId="0" animBg="1"/>
      <p:bldP spid="24" grpId="0" animBg="1"/>
      <p:bldP spid="25" grpId="0"/>
      <p:bldP spid="26" grpId="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Float vs Double vs Decimal</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032321" y="1077413"/>
            <a:ext cx="7923419" cy="2031325"/>
          </a:xfrm>
          <a:prstGeom prst="rect">
            <a:avLst/>
          </a:prstGeom>
          <a:noFill/>
        </p:spPr>
        <p:txBody>
          <a:bodyPr wrap="square" rtlCol="0">
            <a:spAutoFit/>
          </a:bodyPr>
          <a:lstStyle/>
          <a:p>
            <a:pPr marL="285750" indent="-285750" fontAlgn="base">
              <a:buClr>
                <a:schemeClr val="accent1"/>
              </a:buClr>
              <a:buFont typeface="Wingdings" panose="05000000000000000000" pitchFamily="2" charset="2"/>
              <a:buChar char="§"/>
            </a:pPr>
            <a:r>
              <a:rPr lang="en-US" dirty="0">
                <a:solidFill>
                  <a:schemeClr val="bg1">
                    <a:lumMod val="85000"/>
                  </a:schemeClr>
                </a:solidFill>
                <a:latin typeface="Arial" panose="020B0604020202020204" pitchFamily="34" charset="0"/>
              </a:rPr>
              <a:t>Float 32 bit (7 digits) It is used mostly in graphic libraries because very high demands for processing powers, also used situations that can tolerate rounding errors.</a:t>
            </a:r>
          </a:p>
          <a:p>
            <a:pPr marL="285750" indent="-285750" fontAlgn="base">
              <a:buClr>
                <a:schemeClr val="accent1"/>
              </a:buClr>
              <a:buFont typeface="Wingdings" panose="05000000000000000000" pitchFamily="2" charset="2"/>
              <a:buChar char="§"/>
            </a:pPr>
            <a:endParaRPr lang="en-US" dirty="0">
              <a:solidFill>
                <a:schemeClr val="bg1">
                  <a:lumMod val="85000"/>
                </a:schemeClr>
              </a:solidFill>
              <a:latin typeface="Arial" panose="020B0604020202020204" pitchFamily="34" charset="0"/>
            </a:endParaRPr>
          </a:p>
          <a:p>
            <a:pPr marL="285750" indent="-285750" fontAlgn="base">
              <a:buClr>
                <a:schemeClr val="accent1"/>
              </a:buClr>
              <a:buFont typeface="Wingdings" panose="05000000000000000000" pitchFamily="2" charset="2"/>
              <a:buChar char="§"/>
            </a:pPr>
            <a:r>
              <a:rPr lang="en-US" dirty="0">
                <a:solidFill>
                  <a:schemeClr val="bg1">
                    <a:lumMod val="85000"/>
                  </a:schemeClr>
                </a:solidFill>
                <a:latin typeface="Arial" panose="020B0604020202020204" pitchFamily="34" charset="0"/>
              </a:rPr>
              <a:t>Double 64 bit (15-16 digits) Double Types are probably the most commonly used data type for real values. Use double for non-integer math where the most precise answer isn't necessary.</a:t>
            </a:r>
          </a:p>
          <a:p>
            <a:pPr marL="285750" indent="-285750" fontAlgn="base">
              <a:buClr>
                <a:schemeClr val="accent1"/>
              </a:buClr>
              <a:buFont typeface="Wingdings" panose="05000000000000000000" pitchFamily="2" charset="2"/>
              <a:buChar char="§"/>
            </a:pPr>
            <a:endParaRPr lang="en-US" dirty="0">
              <a:solidFill>
                <a:schemeClr val="bg1">
                  <a:lumMod val="85000"/>
                </a:schemeClr>
              </a:solidFill>
              <a:latin typeface="Arial" panose="020B0604020202020204" pitchFamily="34" charset="0"/>
            </a:endParaRPr>
          </a:p>
          <a:p>
            <a:pPr marL="285750" indent="-285750" fontAlgn="base">
              <a:buClr>
                <a:schemeClr val="accent1"/>
              </a:buClr>
              <a:buFont typeface="Wingdings" panose="05000000000000000000" pitchFamily="2" charset="2"/>
              <a:buChar char="§"/>
            </a:pPr>
            <a:r>
              <a:rPr lang="en-US" dirty="0">
                <a:solidFill>
                  <a:schemeClr val="bg1">
                    <a:lumMod val="85000"/>
                  </a:schemeClr>
                </a:solidFill>
                <a:latin typeface="Arial" panose="020B0604020202020204" pitchFamily="34" charset="0"/>
              </a:rPr>
              <a:t>Decimal 128 bit (28-29 significant digits) It gives you a high level of accuracy because of which it is used in financial application.</a:t>
            </a:r>
          </a:p>
          <a:p>
            <a:pPr marL="285750" indent="-285750" fontAlgn="base">
              <a:buClr>
                <a:schemeClr val="accent1"/>
              </a:buClr>
              <a:buFont typeface="Wingdings" panose="05000000000000000000" pitchFamily="2" charset="2"/>
              <a:buChar char="§"/>
            </a:pPr>
            <a:endParaRPr lang="en-US" dirty="0">
              <a:solidFill>
                <a:schemeClr val="bg1">
                  <a:lumMod val="85000"/>
                </a:schemeClr>
              </a:solidFill>
              <a:latin typeface="Arial" panose="020B0604020202020204" pitchFamily="34" charset="0"/>
            </a:endParaRPr>
          </a:p>
        </p:txBody>
      </p:sp>
      <p:pic>
        <p:nvPicPr>
          <p:cNvPr id="7" name="Picture 6">
            <a:extLst>
              <a:ext uri="{FF2B5EF4-FFF2-40B4-BE49-F238E27FC236}">
                <a16:creationId xmlns:a16="http://schemas.microsoft.com/office/drawing/2014/main" id="{88BA4F46-D710-452E-B19B-1E4967C364B5}"/>
              </a:ext>
            </a:extLst>
          </p:cNvPr>
          <p:cNvPicPr>
            <a:picLocks noChangeAspect="1"/>
          </p:cNvPicPr>
          <p:nvPr/>
        </p:nvPicPr>
        <p:blipFill>
          <a:blip r:embed="rId3"/>
          <a:stretch>
            <a:fillRect/>
          </a:stretch>
        </p:blipFill>
        <p:spPr>
          <a:xfrm>
            <a:off x="1186966" y="3943384"/>
            <a:ext cx="4326217" cy="684087"/>
          </a:xfrm>
          <a:prstGeom prst="rect">
            <a:avLst/>
          </a:prstGeom>
        </p:spPr>
      </p:pic>
      <p:pic>
        <p:nvPicPr>
          <p:cNvPr id="13" name="Picture 12">
            <a:extLst>
              <a:ext uri="{FF2B5EF4-FFF2-40B4-BE49-F238E27FC236}">
                <a16:creationId xmlns:a16="http://schemas.microsoft.com/office/drawing/2014/main" id="{5F92A901-025A-4D57-B9CA-DF5F6BE00E9A}"/>
              </a:ext>
            </a:extLst>
          </p:cNvPr>
          <p:cNvPicPr>
            <a:picLocks noChangeAspect="1"/>
          </p:cNvPicPr>
          <p:nvPr/>
        </p:nvPicPr>
        <p:blipFill>
          <a:blip r:embed="rId4"/>
          <a:stretch>
            <a:fillRect/>
          </a:stretch>
        </p:blipFill>
        <p:spPr>
          <a:xfrm>
            <a:off x="6490846" y="4022497"/>
            <a:ext cx="2359959" cy="525860"/>
          </a:xfrm>
          <a:prstGeom prst="rect">
            <a:avLst/>
          </a:prstGeom>
        </p:spPr>
      </p:pic>
      <p:cxnSp>
        <p:nvCxnSpPr>
          <p:cNvPr id="18" name="Straight Arrow Connector 17">
            <a:extLst>
              <a:ext uri="{FF2B5EF4-FFF2-40B4-BE49-F238E27FC236}">
                <a16:creationId xmlns:a16="http://schemas.microsoft.com/office/drawing/2014/main" id="{AFEDDCAC-F723-4911-8B39-76EC4334B686}"/>
              </a:ext>
            </a:extLst>
          </p:cNvPr>
          <p:cNvCxnSpPr/>
          <p:nvPr/>
        </p:nvCxnSpPr>
        <p:spPr>
          <a:xfrm>
            <a:off x="5661216" y="4285427"/>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F22908-9F46-464E-939A-CF40CAA766B3}"/>
              </a:ext>
            </a:extLst>
          </p:cNvPr>
          <p:cNvSpPr txBox="1"/>
          <p:nvPr/>
        </p:nvSpPr>
        <p:spPr>
          <a:xfrm>
            <a:off x="5661216" y="3990666"/>
            <a:ext cx="681597" cy="307777"/>
          </a:xfrm>
          <a:prstGeom prst="rect">
            <a:avLst/>
          </a:prstGeom>
          <a:noFill/>
        </p:spPr>
        <p:txBody>
          <a:bodyPr wrap="none" rtlCol="0">
            <a:spAutoFit/>
          </a:bodyPr>
          <a:lstStyle/>
          <a:p>
            <a:r>
              <a:rPr lang="en-US" dirty="0">
                <a:solidFill>
                  <a:schemeClr val="accent1"/>
                </a:solidFill>
                <a:latin typeface="Calibri Light" panose="020F0302020204030204" pitchFamily="34" charset="0"/>
                <a:cs typeface="Calibri Light" panose="020F0302020204030204" pitchFamily="34" charset="0"/>
              </a:rPr>
              <a:t>output</a:t>
            </a:r>
          </a:p>
        </p:txBody>
      </p:sp>
      <p:sp>
        <p:nvSpPr>
          <p:cNvPr id="20" name="Rectangle: Rounded Corners 19">
            <a:extLst>
              <a:ext uri="{FF2B5EF4-FFF2-40B4-BE49-F238E27FC236}">
                <a16:creationId xmlns:a16="http://schemas.microsoft.com/office/drawing/2014/main" id="{50073EF6-392D-4BA3-9606-B025ECFD94F1}"/>
              </a:ext>
            </a:extLst>
          </p:cNvPr>
          <p:cNvSpPr/>
          <p:nvPr/>
        </p:nvSpPr>
        <p:spPr>
          <a:xfrm>
            <a:off x="1032321" y="3711388"/>
            <a:ext cx="7977208" cy="113627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2492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425388" y="2073604"/>
            <a:ext cx="2769077" cy="619460"/>
          </a:xfrm>
          <a:prstGeom prst="rect">
            <a:avLst/>
          </a:prstGeom>
          <a:ln>
            <a:solidFill>
              <a:schemeClr val="accent3"/>
            </a:solidFill>
          </a:ln>
        </p:spPr>
        <p:txBody>
          <a:bodyPr spcFirstLastPara="1" wrap="square" lIns="91425" tIns="91425" rIns="91425" bIns="91425" anchor="t" anchorCtr="0">
            <a:noAutofit/>
          </a:bodyPr>
          <a:lstStyle/>
          <a:p>
            <a:pPr marL="0" lvl="0" indent="0" algn="ctr">
              <a:buNone/>
            </a:pPr>
            <a:r>
              <a:rPr lang="en" sz="1600" dirty="0">
                <a:solidFill>
                  <a:srgbClr val="0077D0"/>
                </a:solidFill>
                <a:latin typeface="Consolas" panose="020B0609020204030204" pitchFamily="49" charset="0"/>
              </a:rPr>
              <a:t>char</a:t>
            </a:r>
            <a:r>
              <a:rPr lang="en" sz="1600" dirty="0">
                <a:latin typeface="Consolas" panose="020B0609020204030204" pitchFamily="49" charset="0"/>
              </a:rPr>
              <a:t> temp'A';</a:t>
            </a: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 Types</a:t>
            </a:r>
            <a:endParaRPr sz="2400" dirty="0"/>
          </a:p>
        </p:txBody>
      </p:sp>
      <p:sp>
        <p:nvSpPr>
          <p:cNvPr id="11" name="Rectangle: Rounded Corners 10">
            <a:extLst>
              <a:ext uri="{FF2B5EF4-FFF2-40B4-BE49-F238E27FC236}">
                <a16:creationId xmlns:a16="http://schemas.microsoft.com/office/drawing/2014/main" id="{6F6AD222-B352-418E-8936-127F6A44B645}"/>
              </a:ext>
            </a:extLst>
          </p:cNvPr>
          <p:cNvSpPr/>
          <p:nvPr/>
        </p:nvSpPr>
        <p:spPr>
          <a:xfrm>
            <a:off x="1185646" y="1055602"/>
            <a:ext cx="3294861"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1252534" y="1117889"/>
            <a:ext cx="1085554" cy="338554"/>
          </a:xfrm>
          <a:prstGeom prst="rect">
            <a:avLst/>
          </a:prstGeom>
          <a:noFill/>
        </p:spPr>
        <p:txBody>
          <a:bodyPr wrap="none" rtlCol="0">
            <a:spAutoFit/>
          </a:bodyPr>
          <a:lstStyle/>
          <a:p>
            <a:r>
              <a:rPr lang="en-US" sz="1600" dirty="0">
                <a:solidFill>
                  <a:schemeClr val="accent3"/>
                </a:solidFill>
              </a:rPr>
              <a:t>Character</a:t>
            </a:r>
          </a:p>
        </p:txBody>
      </p:sp>
      <p:sp>
        <p:nvSpPr>
          <p:cNvPr id="2" name="TextBox 1">
            <a:extLst>
              <a:ext uri="{FF2B5EF4-FFF2-40B4-BE49-F238E27FC236}">
                <a16:creationId xmlns:a16="http://schemas.microsoft.com/office/drawing/2014/main" id="{215EA98E-F2DA-48E5-9F2D-4C774ED16858}"/>
              </a:ext>
            </a:extLst>
          </p:cNvPr>
          <p:cNvSpPr txBox="1"/>
          <p:nvPr/>
        </p:nvSpPr>
        <p:spPr>
          <a:xfrm>
            <a:off x="1252535" y="1496330"/>
            <a:ext cx="2571804" cy="6001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effectLst/>
                <a:latin typeface="Ink Free" panose="03080402000500000000" pitchFamily="66" charset="0"/>
              </a:rPr>
              <a:t>16-bit </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ea typeface="Calibri" panose="020F0502020204030204" pitchFamily="34" charset="0"/>
                <a:cs typeface="Times New Roman" panose="02020603050405020304" pitchFamily="18" charset="0"/>
              </a:rPr>
              <a:t>Single character literal or Unicode.</a:t>
            </a: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latin typeface="Ink Free" panose="03080402000500000000" pitchFamily="66" charset="0"/>
            </a:endParaRPr>
          </a:p>
        </p:txBody>
      </p:sp>
      <p:sp>
        <p:nvSpPr>
          <p:cNvPr id="19" name="Google Shape;128;p19">
            <a:extLst>
              <a:ext uri="{FF2B5EF4-FFF2-40B4-BE49-F238E27FC236}">
                <a16:creationId xmlns:a16="http://schemas.microsoft.com/office/drawing/2014/main" id="{774AF07D-A874-43EB-BA3F-87038DBE5187}"/>
              </a:ext>
            </a:extLst>
          </p:cNvPr>
          <p:cNvSpPr txBox="1">
            <a:spLocks/>
          </p:cNvSpPr>
          <p:nvPr/>
        </p:nvSpPr>
        <p:spPr>
          <a:xfrm>
            <a:off x="5533456" y="2069114"/>
            <a:ext cx="2790273" cy="619460"/>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buNone/>
            </a:pPr>
            <a:r>
              <a:rPr lang="en" sz="1600" dirty="0">
                <a:solidFill>
                  <a:srgbClr val="0077D0"/>
                </a:solidFill>
                <a:latin typeface="Consolas" panose="020B0609020204030204" pitchFamily="49" charset="0"/>
              </a:rPr>
              <a:t>string</a:t>
            </a:r>
            <a:r>
              <a:rPr lang="en" sz="1600" dirty="0">
                <a:latin typeface="Consolas" panose="020B0609020204030204" pitchFamily="49" charset="0"/>
              </a:rPr>
              <a:t> temp="Hello";</a:t>
            </a:r>
          </a:p>
        </p:txBody>
      </p:sp>
      <p:sp>
        <p:nvSpPr>
          <p:cNvPr id="20" name="Rectangle: Rounded Corners 19">
            <a:extLst>
              <a:ext uri="{FF2B5EF4-FFF2-40B4-BE49-F238E27FC236}">
                <a16:creationId xmlns:a16="http://schemas.microsoft.com/office/drawing/2014/main" id="{ACACE729-9960-4A4C-96D9-36F4A0265728}"/>
              </a:ext>
            </a:extLst>
          </p:cNvPr>
          <p:cNvSpPr/>
          <p:nvPr/>
        </p:nvSpPr>
        <p:spPr>
          <a:xfrm>
            <a:off x="5284362" y="1055602"/>
            <a:ext cx="3294862" cy="1748110"/>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TextBox 20">
            <a:extLst>
              <a:ext uri="{FF2B5EF4-FFF2-40B4-BE49-F238E27FC236}">
                <a16:creationId xmlns:a16="http://schemas.microsoft.com/office/drawing/2014/main" id="{58281507-1CBF-47C8-9AC6-C9754BDE0139}"/>
              </a:ext>
            </a:extLst>
          </p:cNvPr>
          <p:cNvSpPr txBox="1"/>
          <p:nvPr/>
        </p:nvSpPr>
        <p:spPr>
          <a:xfrm>
            <a:off x="5351249" y="1117889"/>
            <a:ext cx="720069" cy="338554"/>
          </a:xfrm>
          <a:prstGeom prst="rect">
            <a:avLst/>
          </a:prstGeom>
          <a:noFill/>
        </p:spPr>
        <p:txBody>
          <a:bodyPr wrap="none" rtlCol="0">
            <a:spAutoFit/>
          </a:bodyPr>
          <a:lstStyle/>
          <a:p>
            <a:r>
              <a:rPr lang="en-US" sz="1600" dirty="0">
                <a:solidFill>
                  <a:schemeClr val="accent3"/>
                </a:solidFill>
              </a:rPr>
              <a:t>String</a:t>
            </a:r>
          </a:p>
        </p:txBody>
      </p:sp>
      <p:sp>
        <p:nvSpPr>
          <p:cNvPr id="22" name="TextBox 21">
            <a:extLst>
              <a:ext uri="{FF2B5EF4-FFF2-40B4-BE49-F238E27FC236}">
                <a16:creationId xmlns:a16="http://schemas.microsoft.com/office/drawing/2014/main" id="{F1DAD509-06CF-427F-B73F-C573CF26878C}"/>
              </a:ext>
            </a:extLst>
          </p:cNvPr>
          <p:cNvSpPr txBox="1"/>
          <p:nvPr/>
        </p:nvSpPr>
        <p:spPr>
          <a:xfrm>
            <a:off x="5351249" y="1496330"/>
            <a:ext cx="3154015" cy="6001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rPr>
              <a:t>Multiple characters and numbers</a:t>
            </a:r>
            <a:endParaRPr lang="en-US" sz="1100" dirty="0">
              <a:solidFill>
                <a:schemeClr val="bg1">
                  <a:lumMod val="85000"/>
                </a:schemeClr>
              </a:solidFill>
              <a:effectLst/>
              <a:latin typeface="Ink Free" panose="03080402000500000000" pitchFamily="66" charset="0"/>
              <a:ea typeface="Calibri" panose="020F0502020204030204" pitchFamily="34" charset="0"/>
              <a:cs typeface="Times New Roman" panose="02020603050405020304" pitchFamily="18" charset="0"/>
            </a:endParaRPr>
          </a:p>
          <a:p>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224960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bg/>
                                          </p:spTgt>
                                        </p:tgtEl>
                                        <p:attrNameLst>
                                          <p:attrName>style.visibility</p:attrName>
                                        </p:attrNameLst>
                                      </p:cBhvr>
                                      <p:to>
                                        <p:strVal val="visible"/>
                                      </p:to>
                                    </p:set>
                                    <p:animEffect transition="in" filter="randombar(horizontal)">
                                      <p:cBhvr>
                                        <p:cTn id="7" dur="500"/>
                                        <p:tgtEl>
                                          <p:spTgt spid="128">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12" dur="500"/>
                                        <p:tgtEl>
                                          <p:spTgt spid="128">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randombar(horizontal)">
                                      <p:cBhvr>
                                        <p:cTn id="29" dur="500"/>
                                        <p:tgtEl>
                                          <p:spTgt spid="2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randombar(horizontal)">
                                      <p:cBhvr>
                                        <p:cTn id="32" dur="500"/>
                                        <p:tgtEl>
                                          <p:spTgt spid="2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animBg="1"/>
      <p:bldP spid="11" grpId="0" animBg="1"/>
      <p:bldP spid="12" grpId="0"/>
      <p:bldP spid="2" grpId="0"/>
      <p:bldP spid="19" grpId="0" animBg="1"/>
      <p:bldP spid="20" grpId="0" animBg="1"/>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DataType Range</a:t>
            </a:r>
            <a:endParaRPr sz="2400" dirty="0"/>
          </a:p>
        </p:txBody>
      </p:sp>
      <p:graphicFrame>
        <p:nvGraphicFramePr>
          <p:cNvPr id="5" name="Table 4">
            <a:extLst>
              <a:ext uri="{FF2B5EF4-FFF2-40B4-BE49-F238E27FC236}">
                <a16:creationId xmlns:a16="http://schemas.microsoft.com/office/drawing/2014/main" id="{F070E6BF-2692-468C-A6FB-13F1702CCDEC}"/>
              </a:ext>
            </a:extLst>
          </p:cNvPr>
          <p:cNvGraphicFramePr>
            <a:graphicFrameLocks noGrp="1"/>
          </p:cNvGraphicFramePr>
          <p:nvPr>
            <p:extLst>
              <p:ext uri="{D42A27DB-BD31-4B8C-83A1-F6EECF244321}">
                <p14:modId xmlns:p14="http://schemas.microsoft.com/office/powerpoint/2010/main" val="3944453241"/>
              </p:ext>
            </p:extLst>
          </p:nvPr>
        </p:nvGraphicFramePr>
        <p:xfrm>
          <a:off x="1479176" y="1027664"/>
          <a:ext cx="7254689" cy="3886967"/>
        </p:xfrm>
        <a:graphic>
          <a:graphicData uri="http://schemas.openxmlformats.org/drawingml/2006/table">
            <a:tbl>
              <a:tblPr firstRow="1" firstCol="1" bandRow="1">
                <a:tableStyleId>{F2DE63D5-997A-4646-A377-4702673A728D}</a:tableStyleId>
              </a:tblPr>
              <a:tblGrid>
                <a:gridCol w="759759">
                  <a:extLst>
                    <a:ext uri="{9D8B030D-6E8A-4147-A177-3AD203B41FA5}">
                      <a16:colId xmlns:a16="http://schemas.microsoft.com/office/drawing/2014/main" val="1182106837"/>
                    </a:ext>
                  </a:extLst>
                </a:gridCol>
                <a:gridCol w="2987849">
                  <a:extLst>
                    <a:ext uri="{9D8B030D-6E8A-4147-A177-3AD203B41FA5}">
                      <a16:colId xmlns:a16="http://schemas.microsoft.com/office/drawing/2014/main" val="1108979596"/>
                    </a:ext>
                  </a:extLst>
                </a:gridCol>
                <a:gridCol w="2720428">
                  <a:extLst>
                    <a:ext uri="{9D8B030D-6E8A-4147-A177-3AD203B41FA5}">
                      <a16:colId xmlns:a16="http://schemas.microsoft.com/office/drawing/2014/main" val="396505653"/>
                    </a:ext>
                  </a:extLst>
                </a:gridCol>
                <a:gridCol w="786653">
                  <a:extLst>
                    <a:ext uri="{9D8B030D-6E8A-4147-A177-3AD203B41FA5}">
                      <a16:colId xmlns:a16="http://schemas.microsoft.com/office/drawing/2014/main" val="3502739710"/>
                    </a:ext>
                  </a:extLst>
                </a:gridCol>
              </a:tblGrid>
              <a:tr h="0">
                <a:tc>
                  <a:txBody>
                    <a:bodyPr/>
                    <a:lstStyle/>
                    <a:p>
                      <a:pPr marL="0" marR="0">
                        <a:lnSpc>
                          <a:spcPct val="150000"/>
                        </a:lnSpc>
                        <a:spcBef>
                          <a:spcPts val="0"/>
                        </a:spcBef>
                        <a:spcAft>
                          <a:spcPts val="0"/>
                        </a:spcAft>
                      </a:pPr>
                      <a:r>
                        <a:rPr lang="en-US" sz="1200" b="1">
                          <a:solidFill>
                            <a:schemeClr val="bg1"/>
                          </a:solidFill>
                          <a:effectLst/>
                          <a:latin typeface="+mj-lt"/>
                        </a:rPr>
                        <a:t>Type</a:t>
                      </a:r>
                      <a:endParaRPr lang="en-US" sz="1100" b="1"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200" b="1">
                          <a:solidFill>
                            <a:schemeClr val="bg1"/>
                          </a:solidFill>
                          <a:effectLst/>
                          <a:latin typeface="+mj-lt"/>
                        </a:rPr>
                        <a:t>Description</a:t>
                      </a:r>
                      <a:endParaRPr lang="en-US" sz="1100" b="1"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200" b="1">
                          <a:solidFill>
                            <a:schemeClr val="bg1"/>
                          </a:solidFill>
                          <a:effectLst/>
                          <a:latin typeface="+mj-lt"/>
                        </a:rPr>
                        <a:t>Range</a:t>
                      </a:r>
                      <a:endParaRPr lang="en-US" sz="1100" b="1"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50000"/>
                        </a:lnSpc>
                        <a:spcBef>
                          <a:spcPts val="0"/>
                        </a:spcBef>
                        <a:spcAft>
                          <a:spcPts val="0"/>
                        </a:spcAft>
                      </a:pPr>
                      <a:r>
                        <a:rPr lang="en-US" sz="1100" b="1">
                          <a:solidFill>
                            <a:schemeClr val="bg1"/>
                          </a:solidFill>
                          <a:effectLst/>
                          <a:latin typeface="+mj-lt"/>
                          <a:ea typeface="Calibri" panose="020F0502020204030204" pitchFamily="34" charset="0"/>
                          <a:cs typeface="Times New Roman" panose="02020603050405020304" pitchFamily="18" charset="0"/>
                        </a:rPr>
                        <a:t>Byte</a:t>
                      </a:r>
                      <a:endParaRPr lang="en-US" sz="1100" b="1" dirty="0">
                        <a:solidFill>
                          <a:schemeClr val="bg1"/>
                        </a:solidFill>
                        <a:effectLst/>
                        <a:latin typeface="+mj-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95512980"/>
                  </a:ext>
                </a:extLst>
              </a:tr>
              <a:tr h="0">
                <a:tc>
                  <a:txBody>
                    <a:bodyPr/>
                    <a:lstStyle/>
                    <a:p>
                      <a:pPr marL="0" marR="0">
                        <a:lnSpc>
                          <a:spcPct val="150000"/>
                        </a:lnSpc>
                        <a:spcBef>
                          <a:spcPts val="0"/>
                        </a:spcBef>
                        <a:spcAft>
                          <a:spcPts val="0"/>
                        </a:spcAft>
                      </a:pPr>
                      <a:r>
                        <a:rPr lang="en-US" sz="1050">
                          <a:solidFill>
                            <a:srgbClr val="00B050"/>
                          </a:solidFill>
                          <a:effectLst/>
                        </a:rPr>
                        <a:t>byte</a:t>
                      </a:r>
                      <a:endParaRPr lang="en-US"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8-bit unsigned integer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0 to 255</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710113673"/>
                  </a:ext>
                </a:extLst>
              </a:tr>
              <a:tr h="0">
                <a:tc>
                  <a:txBody>
                    <a:bodyPr/>
                    <a:lstStyle/>
                    <a:p>
                      <a:pPr marL="0" marR="0">
                        <a:lnSpc>
                          <a:spcPct val="150000"/>
                        </a:lnSpc>
                        <a:spcBef>
                          <a:spcPts val="0"/>
                        </a:spcBef>
                        <a:spcAft>
                          <a:spcPts val="0"/>
                        </a:spcAft>
                      </a:pPr>
                      <a:r>
                        <a:rPr lang="en-US" sz="1050">
                          <a:solidFill>
                            <a:srgbClr val="00B050"/>
                          </a:solidFill>
                          <a:effectLst/>
                        </a:rPr>
                        <a:t>short</a:t>
                      </a:r>
                      <a:endParaRPr lang="en-US"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16-bit signed integer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-32,768 to 32,767</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7372858"/>
                  </a:ext>
                </a:extLst>
              </a:tr>
              <a:tr h="0">
                <a:tc>
                  <a:txBody>
                    <a:bodyPr/>
                    <a:lstStyle/>
                    <a:p>
                      <a:pPr marL="0" marR="0">
                        <a:lnSpc>
                          <a:spcPct val="150000"/>
                        </a:lnSpc>
                        <a:spcBef>
                          <a:spcPts val="0"/>
                        </a:spcBef>
                        <a:spcAft>
                          <a:spcPts val="0"/>
                        </a:spcAft>
                      </a:pPr>
                      <a:r>
                        <a:rPr lang="en-US" sz="1050">
                          <a:solidFill>
                            <a:srgbClr val="00B050"/>
                          </a:solidFill>
                          <a:effectLst/>
                        </a:rPr>
                        <a:t>int</a:t>
                      </a:r>
                      <a:endParaRPr lang="en-US"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32-bit signed integer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-2,147,483,648</a:t>
                      </a:r>
                      <a:br>
                        <a:rPr lang="en-US" sz="1050" dirty="0">
                          <a:solidFill>
                            <a:schemeClr val="bg1">
                              <a:lumMod val="85000"/>
                            </a:schemeClr>
                          </a:solidFill>
                          <a:effectLst/>
                        </a:rPr>
                      </a:br>
                      <a:r>
                        <a:rPr lang="en-US" sz="1050" dirty="0">
                          <a:solidFill>
                            <a:schemeClr val="bg1">
                              <a:lumMod val="85000"/>
                            </a:schemeClr>
                          </a:solidFill>
                          <a:effectLst/>
                        </a:rPr>
                        <a:t>to</a:t>
                      </a:r>
                      <a:br>
                        <a:rPr lang="en-US" sz="1050" dirty="0">
                          <a:solidFill>
                            <a:schemeClr val="bg1">
                              <a:lumMod val="85000"/>
                            </a:schemeClr>
                          </a:solidFill>
                          <a:effectLst/>
                        </a:rPr>
                      </a:br>
                      <a:r>
                        <a:rPr lang="en-US" sz="1050" dirty="0">
                          <a:solidFill>
                            <a:schemeClr val="bg1">
                              <a:lumMod val="85000"/>
                            </a:schemeClr>
                          </a:solidFill>
                          <a:effectLst/>
                        </a:rPr>
                        <a:t>2,147,483,647</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396952"/>
                  </a:ext>
                </a:extLst>
              </a:tr>
              <a:tr h="0">
                <a:tc>
                  <a:txBody>
                    <a:bodyPr/>
                    <a:lstStyle/>
                    <a:p>
                      <a:pPr marL="0" marR="0">
                        <a:lnSpc>
                          <a:spcPct val="150000"/>
                        </a:lnSpc>
                        <a:spcBef>
                          <a:spcPts val="0"/>
                        </a:spcBef>
                        <a:spcAft>
                          <a:spcPts val="0"/>
                        </a:spcAft>
                      </a:pPr>
                      <a:r>
                        <a:rPr lang="en-US" sz="1050">
                          <a:solidFill>
                            <a:srgbClr val="00B050"/>
                          </a:solidFill>
                          <a:effectLst/>
                        </a:rPr>
                        <a:t>long</a:t>
                      </a:r>
                      <a:endParaRPr lang="en-US"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64-bit signed integer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-9,223,372,036,854,775,808</a:t>
                      </a:r>
                      <a:br>
                        <a:rPr lang="en-US" sz="1050" dirty="0">
                          <a:solidFill>
                            <a:schemeClr val="bg1">
                              <a:lumMod val="85000"/>
                            </a:schemeClr>
                          </a:solidFill>
                          <a:effectLst/>
                        </a:rPr>
                      </a:br>
                      <a:r>
                        <a:rPr lang="en-US" sz="1050" dirty="0">
                          <a:solidFill>
                            <a:schemeClr val="bg1">
                              <a:lumMod val="85000"/>
                            </a:schemeClr>
                          </a:solidFill>
                          <a:effectLst/>
                        </a:rPr>
                        <a:t>to</a:t>
                      </a:r>
                      <a:br>
                        <a:rPr lang="en-US" sz="1050" dirty="0">
                          <a:solidFill>
                            <a:schemeClr val="bg1">
                              <a:lumMod val="85000"/>
                            </a:schemeClr>
                          </a:solidFill>
                          <a:effectLst/>
                        </a:rPr>
                      </a:br>
                      <a:r>
                        <a:rPr lang="en-US" sz="1050" dirty="0">
                          <a:solidFill>
                            <a:schemeClr val="bg1">
                              <a:lumMod val="85000"/>
                            </a:schemeClr>
                          </a:solidFill>
                          <a:effectLst/>
                        </a:rPr>
                        <a:t>9,223,372,036,854,775,807</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8</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2026109"/>
                  </a:ext>
                </a:extLst>
              </a:tr>
              <a:tr h="0">
                <a:tc>
                  <a:txBody>
                    <a:bodyPr/>
                    <a:lstStyle/>
                    <a:p>
                      <a:pPr marL="0" marR="0">
                        <a:lnSpc>
                          <a:spcPct val="150000"/>
                        </a:lnSpc>
                        <a:spcBef>
                          <a:spcPts val="0"/>
                        </a:spcBef>
                        <a:spcAft>
                          <a:spcPts val="0"/>
                        </a:spcAft>
                      </a:pPr>
                      <a:r>
                        <a:rPr lang="en-US" sz="1050">
                          <a:solidFill>
                            <a:srgbClr val="0070C0"/>
                          </a:solidFill>
                          <a:effectLst/>
                        </a:rPr>
                        <a:t>float</a:t>
                      </a:r>
                      <a:endParaRPr lang="en-US"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32-bit Single-precision floating point type</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b="0" i="0" u="none" strike="noStrike" cap="none" dirty="0">
                          <a:solidFill>
                            <a:schemeClr val="bg1">
                              <a:lumMod val="85000"/>
                            </a:schemeClr>
                          </a:solidFill>
                          <a:effectLst/>
                          <a:latin typeface="+mn-lt"/>
                          <a:ea typeface="+mn-ea"/>
                          <a:cs typeface="+mn-cs"/>
                          <a:sym typeface="Arial"/>
                        </a:rPr>
                        <a:t>±3.4 x 10</a:t>
                      </a:r>
                      <a:r>
                        <a:rPr lang="en-US" sz="1050" b="0" i="0" u="none" strike="noStrike" cap="none" baseline="30000" dirty="0">
                          <a:solidFill>
                            <a:schemeClr val="bg1">
                              <a:lumMod val="85000"/>
                            </a:schemeClr>
                          </a:solidFill>
                          <a:effectLst/>
                          <a:latin typeface="+mn-lt"/>
                          <a:ea typeface="+mn-ea"/>
                          <a:cs typeface="+mn-cs"/>
                          <a:sym typeface="Arial"/>
                        </a:rPr>
                        <a:t>38</a:t>
                      </a:r>
                    </a:p>
                    <a:p>
                      <a:pPr marL="0" marR="0">
                        <a:lnSpc>
                          <a:spcPct val="150000"/>
                        </a:lnSpc>
                        <a:spcBef>
                          <a:spcPts val="0"/>
                        </a:spcBef>
                        <a:spcAft>
                          <a:spcPts val="0"/>
                        </a:spcAft>
                      </a:pPr>
                      <a:r>
                        <a:rPr lang="en-US" sz="1050" b="0" i="0" u="none" strike="noStrike" cap="none" dirty="0">
                          <a:solidFill>
                            <a:schemeClr val="bg1">
                              <a:lumMod val="85000"/>
                            </a:schemeClr>
                          </a:solidFill>
                          <a:effectLst/>
                          <a:latin typeface="+mn-lt"/>
                          <a:ea typeface="+mn-ea"/>
                          <a:cs typeface="+mn-cs"/>
                          <a:sym typeface="Arial"/>
                        </a:rPr>
                        <a:t>~ 6-9 digits precision</a:t>
                      </a:r>
                    </a:p>
                  </a:txBody>
                  <a:tcPr marL="68580" marR="68580" marT="0" marB="0"/>
                </a:tc>
                <a:tc>
                  <a:txBody>
                    <a:bodyPr/>
                    <a:lstStyle/>
                    <a:p>
                      <a:pPr marL="0" marR="0" algn="l" rtl="0">
                        <a:lnSpc>
                          <a:spcPct val="150000"/>
                        </a:lnSpc>
                        <a:spcBef>
                          <a:spcPts val="0"/>
                        </a:spcBef>
                        <a:spcAft>
                          <a:spcPts val="0"/>
                        </a:spcAft>
                        <a:buClr>
                          <a:srgbClr val="000000"/>
                        </a:buClr>
                        <a:buFont typeface="Arial"/>
                      </a:pPr>
                      <a:r>
                        <a:rPr lang="en-US" sz="1100" b="0" i="0" u="none" strike="noStrike" cap="none">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rPr>
                        <a:t>4</a:t>
                      </a:r>
                      <a:endParaRPr lang="en-US" sz="1100" b="0" i="0" u="none" strike="noStrike" cap="none"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extLst>
                  <a:ext uri="{0D108BD9-81ED-4DB2-BD59-A6C34878D82A}">
                    <a16:rowId xmlns:a16="http://schemas.microsoft.com/office/drawing/2014/main" val="4092359564"/>
                  </a:ext>
                </a:extLst>
              </a:tr>
              <a:tr h="0">
                <a:tc>
                  <a:txBody>
                    <a:bodyPr/>
                    <a:lstStyle/>
                    <a:p>
                      <a:pPr marL="0" marR="0">
                        <a:lnSpc>
                          <a:spcPct val="150000"/>
                        </a:lnSpc>
                        <a:spcBef>
                          <a:spcPts val="0"/>
                        </a:spcBef>
                        <a:spcAft>
                          <a:spcPts val="0"/>
                        </a:spcAft>
                      </a:pPr>
                      <a:r>
                        <a:rPr lang="en-US" sz="1050">
                          <a:solidFill>
                            <a:srgbClr val="0070C0"/>
                          </a:solidFill>
                          <a:effectLst/>
                        </a:rPr>
                        <a:t>double</a:t>
                      </a:r>
                      <a:endParaRPr lang="en-US"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64-bit double-precision floating point</a:t>
                      </a:r>
                    </a:p>
                    <a:p>
                      <a:pPr marL="0" marR="0">
                        <a:lnSpc>
                          <a:spcPct val="150000"/>
                        </a:lnSpc>
                        <a:spcBef>
                          <a:spcPts val="0"/>
                        </a:spcBef>
                        <a:spcAft>
                          <a:spcPts val="0"/>
                        </a:spcAft>
                      </a:pPr>
                      <a:r>
                        <a:rPr lang="en-US" sz="105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15-digit precision</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1050" b="0" i="0" u="none" strike="noStrike" cap="none" dirty="0">
                          <a:solidFill>
                            <a:schemeClr val="bg1">
                              <a:lumMod val="85000"/>
                            </a:schemeClr>
                          </a:solidFill>
                          <a:effectLst/>
                          <a:latin typeface="+mn-lt"/>
                          <a:ea typeface="+mn-ea"/>
                          <a:cs typeface="+mn-cs"/>
                          <a:sym typeface="Arial"/>
                        </a:rPr>
                        <a:t>±1.7 × 10</a:t>
                      </a:r>
                      <a:r>
                        <a:rPr lang="en-US" sz="1050" b="0" i="0" u="none" strike="noStrike" cap="none" baseline="30000" dirty="0">
                          <a:solidFill>
                            <a:schemeClr val="bg1">
                              <a:lumMod val="85000"/>
                            </a:schemeClr>
                          </a:solidFill>
                          <a:effectLst/>
                          <a:latin typeface="+mn-lt"/>
                          <a:ea typeface="+mn-ea"/>
                          <a:cs typeface="+mn-cs"/>
                          <a:sym typeface="Arial"/>
                        </a:rPr>
                        <a:t>308</a:t>
                      </a:r>
                    </a:p>
                    <a:p>
                      <a:pPr marL="0" marR="0">
                        <a:lnSpc>
                          <a:spcPct val="150000"/>
                        </a:lnSpc>
                        <a:spcBef>
                          <a:spcPts val="0"/>
                        </a:spcBef>
                        <a:spcAft>
                          <a:spcPts val="0"/>
                        </a:spcAft>
                      </a:pPr>
                      <a:r>
                        <a:rPr lang="en-US" sz="1050" b="0" i="0" u="none" strike="noStrike" cap="none" dirty="0">
                          <a:solidFill>
                            <a:schemeClr val="bg1">
                              <a:lumMod val="85000"/>
                            </a:schemeClr>
                          </a:solidFill>
                          <a:effectLst/>
                          <a:latin typeface="+mn-lt"/>
                          <a:ea typeface="+mn-ea"/>
                          <a:cs typeface="+mn-cs"/>
                          <a:sym typeface="Arial"/>
                        </a:rPr>
                        <a:t>~ 15-17 digits precision</a:t>
                      </a:r>
                      <a:endParaRPr lang="en-US" sz="1050" b="0" i="0" u="none" strike="noStrike" cap="none" baseline="30000" dirty="0">
                        <a:solidFill>
                          <a:schemeClr val="bg1">
                            <a:lumMod val="85000"/>
                          </a:schemeClr>
                        </a:solidFill>
                        <a:effectLst/>
                        <a:latin typeface="+mn-lt"/>
                        <a:ea typeface="+mn-ea"/>
                        <a:cs typeface="+mn-cs"/>
                        <a:sym typeface="Arial"/>
                      </a:endParaRPr>
                    </a:p>
                  </a:txBody>
                  <a:tcPr marL="68580" marR="68580" marT="0" marB="0"/>
                </a:tc>
                <a:tc>
                  <a:txBody>
                    <a:bodyPr/>
                    <a:lstStyle/>
                    <a:p>
                      <a:pPr marL="0" marR="0" algn="l" rtl="0">
                        <a:lnSpc>
                          <a:spcPct val="150000"/>
                        </a:lnSpc>
                        <a:spcBef>
                          <a:spcPts val="0"/>
                        </a:spcBef>
                        <a:spcAft>
                          <a:spcPts val="0"/>
                        </a:spcAft>
                        <a:buClr>
                          <a:srgbClr val="000000"/>
                        </a:buClr>
                        <a:buFont typeface="Arial"/>
                      </a:pPr>
                      <a:r>
                        <a:rPr lang="en-US" sz="1100" b="0" i="0" u="none" strike="noStrike" cap="none">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rPr>
                        <a:t>8</a:t>
                      </a:r>
                      <a:endParaRPr lang="en-US" sz="1100" b="0" i="0" u="none" strike="noStrike" cap="none"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extLst>
                  <a:ext uri="{0D108BD9-81ED-4DB2-BD59-A6C34878D82A}">
                    <a16:rowId xmlns:a16="http://schemas.microsoft.com/office/drawing/2014/main" val="2815183028"/>
                  </a:ext>
                </a:extLst>
              </a:tr>
              <a:tr h="0">
                <a:tc>
                  <a:txBody>
                    <a:bodyPr/>
                    <a:lstStyle/>
                    <a:p>
                      <a:pPr marL="0" marR="0">
                        <a:lnSpc>
                          <a:spcPct val="150000"/>
                        </a:lnSpc>
                        <a:spcBef>
                          <a:spcPts val="0"/>
                        </a:spcBef>
                        <a:spcAft>
                          <a:spcPts val="0"/>
                        </a:spcAft>
                      </a:pPr>
                      <a:r>
                        <a:rPr lang="en-US" sz="1050">
                          <a:solidFill>
                            <a:srgbClr val="0070C0"/>
                          </a:solidFill>
                          <a:effectLst/>
                        </a:rPr>
                        <a:t>decimal</a:t>
                      </a:r>
                      <a:endParaRPr lang="en-US"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128-bit decimal type</a:t>
                      </a:r>
                      <a:endParaRPr lang="en-US" sz="1100" dirty="0">
                        <a:solidFill>
                          <a:schemeClr val="bg1">
                            <a:lumMod val="85000"/>
                          </a:schemeClr>
                        </a:solidFill>
                        <a:effectLst/>
                        <a:latin typeface="Calibri" panose="020F0502020204030204" pitchFamily="34" charset="0"/>
                        <a:ea typeface="+mn-ea"/>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b="0" i="0" u="none" strike="noStrike" cap="none" dirty="0">
                          <a:solidFill>
                            <a:schemeClr val="bg1">
                              <a:lumMod val="85000"/>
                            </a:schemeClr>
                          </a:solidFill>
                          <a:effectLst/>
                          <a:latin typeface="+mn-lt"/>
                          <a:ea typeface="+mn-ea"/>
                          <a:cs typeface="+mn-cs"/>
                          <a:sym typeface="Arial"/>
                        </a:rPr>
                        <a:t>±7.9228 x 10</a:t>
                      </a:r>
                      <a:r>
                        <a:rPr lang="en-US" sz="1050" b="0" i="0" u="none" strike="noStrike" cap="none" baseline="30000" dirty="0">
                          <a:solidFill>
                            <a:schemeClr val="bg1">
                              <a:lumMod val="85000"/>
                            </a:schemeClr>
                          </a:solidFill>
                          <a:effectLst/>
                          <a:latin typeface="+mn-lt"/>
                          <a:ea typeface="+mn-ea"/>
                          <a:cs typeface="+mn-cs"/>
                          <a:sym typeface="Arial"/>
                        </a:rPr>
                        <a:t>28</a:t>
                      </a:r>
                    </a:p>
                    <a:p>
                      <a:pPr marL="0" marR="0">
                        <a:lnSpc>
                          <a:spcPct val="150000"/>
                        </a:lnSpc>
                        <a:spcBef>
                          <a:spcPts val="0"/>
                        </a:spcBef>
                        <a:spcAft>
                          <a:spcPts val="0"/>
                        </a:spcAft>
                      </a:pPr>
                      <a:r>
                        <a:rPr lang="en-US" sz="1050" b="0" i="0" u="none" strike="noStrike" cap="none" dirty="0">
                          <a:solidFill>
                            <a:schemeClr val="bg1">
                              <a:lumMod val="85000"/>
                            </a:schemeClr>
                          </a:solidFill>
                          <a:effectLst/>
                          <a:latin typeface="+mn-lt"/>
                          <a:ea typeface="+mn-ea"/>
                          <a:cs typeface="+mn-cs"/>
                          <a:sym typeface="Arial"/>
                        </a:rPr>
                        <a:t>28-29 digits precision</a:t>
                      </a:r>
                    </a:p>
                  </a:txBody>
                  <a:tcPr marL="68580" marR="68580" marT="0" marB="0"/>
                </a:tc>
                <a:tc>
                  <a:txBody>
                    <a:bodyPr/>
                    <a:lstStyle/>
                    <a:p>
                      <a:pPr marL="0" marR="0" algn="l" rtl="0">
                        <a:lnSpc>
                          <a:spcPct val="150000"/>
                        </a:lnSpc>
                        <a:spcBef>
                          <a:spcPts val="0"/>
                        </a:spcBef>
                        <a:spcAft>
                          <a:spcPts val="0"/>
                        </a:spcAft>
                        <a:buClr>
                          <a:srgbClr val="000000"/>
                        </a:buClr>
                        <a:buFont typeface="Arial"/>
                      </a:pPr>
                      <a:r>
                        <a:rPr lang="en-US" sz="1100" b="0" i="0" u="none" strike="noStrike" cap="none">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rPr>
                        <a:t>16</a:t>
                      </a:r>
                      <a:endParaRPr lang="en-US" sz="1100" b="0" i="0" u="none" strike="noStrike" cap="none"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extLst>
                  <a:ext uri="{0D108BD9-81ED-4DB2-BD59-A6C34878D82A}">
                    <a16:rowId xmlns:a16="http://schemas.microsoft.com/office/drawing/2014/main" val="863577867"/>
                  </a:ext>
                </a:extLst>
              </a:tr>
              <a:tr h="0">
                <a:tc>
                  <a:txBody>
                    <a:bodyPr/>
                    <a:lstStyle/>
                    <a:p>
                      <a:pPr marL="0" marR="0">
                        <a:lnSpc>
                          <a:spcPct val="150000"/>
                        </a:lnSpc>
                        <a:spcBef>
                          <a:spcPts val="0"/>
                        </a:spcBef>
                        <a:spcAft>
                          <a:spcPts val="0"/>
                        </a:spcAft>
                      </a:pPr>
                      <a:r>
                        <a:rPr lang="en-US" sz="1050">
                          <a:solidFill>
                            <a:schemeClr val="accent4">
                              <a:lumMod val="75000"/>
                            </a:schemeClr>
                          </a:solidFill>
                          <a:effectLst/>
                        </a:rPr>
                        <a:t>char</a:t>
                      </a:r>
                      <a:endParaRPr lang="en-US" sz="1100"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16-bit single Unicode character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dirty="0">
                          <a:solidFill>
                            <a:schemeClr val="bg1">
                              <a:lumMod val="85000"/>
                            </a:schemeClr>
                          </a:solidFill>
                          <a:effectLst/>
                        </a:rPr>
                        <a:t>Any valid character</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rtl="0">
                        <a:lnSpc>
                          <a:spcPct val="150000"/>
                        </a:lnSpc>
                        <a:spcBef>
                          <a:spcPts val="0"/>
                        </a:spcBef>
                        <a:spcAft>
                          <a:spcPts val="0"/>
                        </a:spcAft>
                        <a:buClr>
                          <a:srgbClr val="000000"/>
                        </a:buClr>
                        <a:buFont typeface="Arial"/>
                      </a:pPr>
                      <a:r>
                        <a:rPr lang="en-US" sz="1100" b="0" i="0" u="none" strike="noStrike" cap="none">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rPr>
                        <a:t>2</a:t>
                      </a:r>
                      <a:endParaRPr lang="en-US" sz="1100" b="0" i="0" u="none" strike="noStrike" cap="none"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extLst>
                  <a:ext uri="{0D108BD9-81ED-4DB2-BD59-A6C34878D82A}">
                    <a16:rowId xmlns:a16="http://schemas.microsoft.com/office/drawing/2014/main" val="1562441598"/>
                  </a:ext>
                </a:extLst>
              </a:tr>
              <a:tr h="0">
                <a:tc>
                  <a:txBody>
                    <a:bodyPr/>
                    <a:lstStyle/>
                    <a:p>
                      <a:pPr marL="0" marR="0">
                        <a:lnSpc>
                          <a:spcPct val="150000"/>
                        </a:lnSpc>
                        <a:spcBef>
                          <a:spcPts val="0"/>
                        </a:spcBef>
                        <a:spcAft>
                          <a:spcPts val="0"/>
                        </a:spcAft>
                      </a:pPr>
                      <a:r>
                        <a:rPr lang="en-US" sz="1050">
                          <a:solidFill>
                            <a:schemeClr val="accent1"/>
                          </a:solidFill>
                          <a:effectLst/>
                        </a:rPr>
                        <a:t>bool</a:t>
                      </a:r>
                      <a:endParaRPr lang="en-US"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8-bit logical true/false value</a:t>
                      </a:r>
                      <a:endParaRPr lang="en-US" sz="110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50">
                          <a:solidFill>
                            <a:schemeClr val="bg1">
                              <a:lumMod val="85000"/>
                            </a:schemeClr>
                          </a:solidFill>
                          <a:effectLst/>
                        </a:rPr>
                        <a:t>True or False</a:t>
                      </a:r>
                      <a:endParaRPr lang="en-US" sz="1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rtl="0">
                        <a:lnSpc>
                          <a:spcPct val="150000"/>
                        </a:lnSpc>
                        <a:spcBef>
                          <a:spcPts val="0"/>
                        </a:spcBef>
                        <a:spcAft>
                          <a:spcPts val="0"/>
                        </a:spcAft>
                        <a:buClr>
                          <a:srgbClr val="000000"/>
                        </a:buClr>
                        <a:buFont typeface="Arial"/>
                      </a:pPr>
                      <a:r>
                        <a:rPr lang="en-US" sz="1100" b="0" i="0" u="none" strike="noStrike" cap="none"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sym typeface="Arial"/>
                        </a:rPr>
                        <a:t>1</a:t>
                      </a:r>
                    </a:p>
                  </a:txBody>
                  <a:tcPr marL="68580" marR="68580" marT="0" marB="0"/>
                </a:tc>
                <a:extLst>
                  <a:ext uri="{0D108BD9-81ED-4DB2-BD59-A6C34878D82A}">
                    <a16:rowId xmlns:a16="http://schemas.microsoft.com/office/drawing/2014/main" val="2236623599"/>
                  </a:ext>
                </a:extLst>
              </a:tr>
            </a:tbl>
          </a:graphicData>
        </a:graphic>
      </p:graphicFrame>
    </p:spTree>
    <p:extLst>
      <p:ext uri="{BB962C8B-B14F-4D97-AF65-F5344CB8AC3E}">
        <p14:creationId xmlns:p14="http://schemas.microsoft.com/office/powerpoint/2010/main" val="381317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Constants </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b="1" i="0" dirty="0">
                <a:solidFill>
                  <a:schemeClr val="bg1">
                    <a:lumMod val="85000"/>
                  </a:schemeClr>
                </a:solidFill>
                <a:effectLst/>
                <a:latin typeface="Roboto" panose="02000000000000000000" pitchFamily="2" charset="0"/>
              </a:rPr>
              <a:t>Constants</a:t>
            </a:r>
            <a:r>
              <a:rPr lang="en-US" sz="1050" b="0" i="0" dirty="0">
                <a:solidFill>
                  <a:schemeClr val="bg1">
                    <a:lumMod val="85000"/>
                  </a:schemeClr>
                </a:solidFill>
                <a:effectLst/>
                <a:latin typeface="Roboto" panose="02000000000000000000" pitchFamily="2" charset="0"/>
              </a:rPr>
              <a:t> are immutable values which are known at compile time and do not change for the life of the program</a:t>
            </a:r>
            <a:endParaRPr lang="en-US" sz="1050" dirty="0">
              <a:solidFill>
                <a:schemeClr val="bg1">
                  <a:lumMod val="8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
        <p:nvSpPr>
          <p:cNvPr id="3" name="Rectangle 1">
            <a:extLst>
              <a:ext uri="{FF2B5EF4-FFF2-40B4-BE49-F238E27FC236}">
                <a16:creationId xmlns:a16="http://schemas.microsoft.com/office/drawing/2014/main" id="{DC72BBD9-8DB1-4A02-A57E-3346E86A42AE}"/>
              </a:ext>
            </a:extLst>
          </p:cNvPr>
          <p:cNvSpPr>
            <a:spLocks noChangeArrowheads="1"/>
          </p:cNvSpPr>
          <p:nvPr/>
        </p:nvSpPr>
        <p:spPr bwMode="auto">
          <a:xfrm>
            <a:off x="1636332" y="3326445"/>
            <a:ext cx="5127539"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rPr>
              <a:t>const &lt;</a:t>
            </a:r>
            <a:r>
              <a:rPr kumimoji="0" lang="en-US" altLang="en-US" b="0" i="0" u="none" strike="noStrike" cap="none" normalizeH="0" baseline="0" dirty="0" err="1">
                <a:ln>
                  <a:noFill/>
                </a:ln>
                <a:solidFill>
                  <a:schemeClr val="tx1"/>
                </a:solidFill>
                <a:effectLst/>
                <a:latin typeface="Courier New" panose="02070309020205020404" pitchFamily="49" charset="0"/>
              </a:rPr>
              <a:t>data_type</a:t>
            </a:r>
            <a:r>
              <a:rPr kumimoji="0" lang="en-US" altLang="en-US" b="0" i="0" u="none" strike="noStrike" cap="none" normalizeH="0" baseline="0" dirty="0">
                <a:ln>
                  <a:noFill/>
                </a:ln>
                <a:solidFill>
                  <a:schemeClr val="tx1"/>
                </a:solidFill>
                <a:effectLst/>
                <a:latin typeface="Courier New" panose="02070309020205020404" pitchFamily="49" charset="0"/>
              </a:rPr>
              <a:t>&gt; &lt;</a:t>
            </a:r>
            <a:r>
              <a:rPr kumimoji="0" lang="en-US" altLang="en-US" b="0" i="0" u="none" strike="noStrike" cap="none" normalizeH="0" baseline="0" dirty="0" err="1">
                <a:ln>
                  <a:noFill/>
                </a:ln>
                <a:solidFill>
                  <a:schemeClr val="tx1"/>
                </a:solidFill>
                <a:effectLst/>
                <a:latin typeface="Courier New" panose="02070309020205020404" pitchFamily="49" charset="0"/>
              </a:rPr>
              <a:t>constant_name</a:t>
            </a:r>
            <a:r>
              <a:rPr kumimoji="0" lang="en-US" altLang="en-US" b="0" i="0" u="none" strike="noStrike" cap="none" normalizeH="0" baseline="0" dirty="0">
                <a:ln>
                  <a:noFill/>
                </a:ln>
                <a:solidFill>
                  <a:schemeClr val="tx1"/>
                </a:solidFill>
                <a:effectLst/>
                <a:latin typeface="Courier New" panose="02070309020205020404" pitchFamily="49" charset="0"/>
              </a:rPr>
              <a:t>&gt; = value;</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487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714446" y="2275791"/>
            <a:ext cx="1815403" cy="6194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rgbClr val="0077D0"/>
                </a:solidFill>
                <a:latin typeface="Consolas" panose="020B0609020204030204" pitchFamily="49" charset="0"/>
              </a:rPr>
              <a:t>const int</a:t>
            </a:r>
            <a:r>
              <a:rPr lang="en" sz="1200" dirty="0">
                <a:latin typeface="Consolas" panose="020B0609020204030204" pitchFamily="49" charset="0"/>
              </a:rPr>
              <a:t> age=30;</a:t>
            </a: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Constants</a:t>
            </a:r>
            <a:endParaRPr sz="2400" dirty="0"/>
          </a:p>
        </p:txBody>
      </p:sp>
      <p:sp>
        <p:nvSpPr>
          <p:cNvPr id="4" name="TextBox 3">
            <a:extLst>
              <a:ext uri="{FF2B5EF4-FFF2-40B4-BE49-F238E27FC236}">
                <a16:creationId xmlns:a16="http://schemas.microsoft.com/office/drawing/2014/main" id="{7CDD4AA3-37DC-42C3-BB9F-7BE0940A414A}"/>
              </a:ext>
            </a:extLst>
          </p:cNvPr>
          <p:cNvSpPr txBox="1"/>
          <p:nvPr/>
        </p:nvSpPr>
        <p:spPr>
          <a:xfrm>
            <a:off x="1991840" y="3123340"/>
            <a:ext cx="1010213"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Data Type</a:t>
            </a:r>
          </a:p>
        </p:txBody>
      </p:sp>
      <p:sp>
        <p:nvSpPr>
          <p:cNvPr id="9" name="TextBox 8">
            <a:extLst>
              <a:ext uri="{FF2B5EF4-FFF2-40B4-BE49-F238E27FC236}">
                <a16:creationId xmlns:a16="http://schemas.microsoft.com/office/drawing/2014/main" id="{05447FC7-7FCC-4BC9-8FB7-DE55E0AF91D2}"/>
              </a:ext>
            </a:extLst>
          </p:cNvPr>
          <p:cNvSpPr txBox="1"/>
          <p:nvPr/>
        </p:nvSpPr>
        <p:spPr>
          <a:xfrm>
            <a:off x="2309107" y="1738416"/>
            <a:ext cx="870751"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Identifier</a:t>
            </a:r>
          </a:p>
        </p:txBody>
      </p:sp>
      <p:cxnSp>
        <p:nvCxnSpPr>
          <p:cNvPr id="6" name="Straight Arrow Connector 5">
            <a:extLst>
              <a:ext uri="{FF2B5EF4-FFF2-40B4-BE49-F238E27FC236}">
                <a16:creationId xmlns:a16="http://schemas.microsoft.com/office/drawing/2014/main" id="{841219F9-88F7-4475-B875-1196AFCBD1A2}"/>
              </a:ext>
            </a:extLst>
          </p:cNvPr>
          <p:cNvCxnSpPr>
            <a:stCxn id="9" idx="2"/>
          </p:cNvCxnSpPr>
          <p:nvPr/>
        </p:nvCxnSpPr>
        <p:spPr>
          <a:xfrm flipH="1">
            <a:off x="2744482" y="2046193"/>
            <a:ext cx="1" cy="42783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0F4C7A-5FC7-4748-80FE-921074A273A3}"/>
              </a:ext>
            </a:extLst>
          </p:cNvPr>
          <p:cNvCxnSpPr>
            <a:stCxn id="4" idx="0"/>
          </p:cNvCxnSpPr>
          <p:nvPr/>
        </p:nvCxnSpPr>
        <p:spPr>
          <a:xfrm flipH="1" flipV="1">
            <a:off x="2496946" y="2659416"/>
            <a:ext cx="1" cy="463924"/>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90D7F7-265F-438D-BAD6-E728062D72E5}"/>
              </a:ext>
            </a:extLst>
          </p:cNvPr>
          <p:cNvSpPr txBox="1"/>
          <p:nvPr/>
        </p:nvSpPr>
        <p:spPr>
          <a:xfrm>
            <a:off x="3700617" y="2401401"/>
            <a:ext cx="1021433" cy="307777"/>
          </a:xfrm>
          <a:prstGeom prst="rect">
            <a:avLst/>
          </a:prstGeom>
          <a:noFill/>
          <a:ln>
            <a:solidFill>
              <a:schemeClr val="accent1">
                <a:lumMod val="40000"/>
                <a:lumOff val="60000"/>
              </a:schemeClr>
            </a:solidFill>
          </a:ln>
        </p:spPr>
        <p:txBody>
          <a:bodyPr wrap="none" rtlCol="0">
            <a:spAutoFit/>
          </a:bodyPr>
          <a:lstStyle/>
          <a:p>
            <a:r>
              <a:rPr lang="en-US" dirty="0">
                <a:solidFill>
                  <a:schemeClr val="accent1"/>
                </a:solidFill>
              </a:rPr>
              <a:t>Semicolon</a:t>
            </a:r>
          </a:p>
        </p:txBody>
      </p:sp>
      <p:cxnSp>
        <p:nvCxnSpPr>
          <p:cNvPr id="15" name="Straight Arrow Connector 14">
            <a:extLst>
              <a:ext uri="{FF2B5EF4-FFF2-40B4-BE49-F238E27FC236}">
                <a16:creationId xmlns:a16="http://schemas.microsoft.com/office/drawing/2014/main" id="{C6BC8377-1E81-4917-8354-01808BE62402}"/>
              </a:ext>
            </a:extLst>
          </p:cNvPr>
          <p:cNvCxnSpPr>
            <a:cxnSpLocks/>
            <a:stCxn id="14" idx="1"/>
          </p:cNvCxnSpPr>
          <p:nvPr/>
        </p:nvCxnSpPr>
        <p:spPr>
          <a:xfrm flipH="1">
            <a:off x="3283763" y="2555290"/>
            <a:ext cx="416854"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F6AD222-B352-418E-8936-127F6A44B645}"/>
              </a:ext>
            </a:extLst>
          </p:cNvPr>
          <p:cNvSpPr/>
          <p:nvPr/>
        </p:nvSpPr>
        <p:spPr>
          <a:xfrm>
            <a:off x="1237077" y="1382451"/>
            <a:ext cx="3514104" cy="2586041"/>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1601773" y="1111311"/>
            <a:ext cx="2634054" cy="338554"/>
          </a:xfrm>
          <a:prstGeom prst="rect">
            <a:avLst/>
          </a:prstGeom>
          <a:noFill/>
        </p:spPr>
        <p:txBody>
          <a:bodyPr wrap="none" rtlCol="0">
            <a:spAutoFit/>
          </a:bodyPr>
          <a:lstStyle/>
          <a:p>
            <a:r>
              <a:rPr lang="en-US" sz="1600" dirty="0">
                <a:solidFill>
                  <a:schemeClr val="accent3"/>
                </a:solidFill>
              </a:rPr>
              <a:t>Declare &amp; Assign Constant</a:t>
            </a:r>
          </a:p>
        </p:txBody>
      </p:sp>
    </p:spTree>
    <p:extLst>
      <p:ext uri="{BB962C8B-B14F-4D97-AF65-F5344CB8AC3E}">
        <p14:creationId xmlns:p14="http://schemas.microsoft.com/office/powerpoint/2010/main" val="24522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7" dur="500"/>
                                        <p:tgtEl>
                                          <p:spTgt spid="128">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P spid="4" grpId="0" animBg="1"/>
      <p:bldP spid="9" grpId="0" animBg="1"/>
      <p:bldP spid="14" grpId="0" animBg="1"/>
      <p:bldP spid="11" grpId="0" animBg="1"/>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Naming Convention</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032321" y="1077413"/>
            <a:ext cx="7923419" cy="317009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i="0" dirty="0">
                <a:solidFill>
                  <a:schemeClr val="bg1">
                    <a:lumMod val="85000"/>
                  </a:schemeClr>
                </a:solidFill>
                <a:effectLst/>
                <a:latin typeface="Corbel Light" panose="020B0303020204020204" pitchFamily="34" charset="0"/>
              </a:rPr>
              <a:t>Give your variables meaningful names!</a:t>
            </a:r>
          </a:p>
          <a:p>
            <a:pPr marL="285750" indent="-285750">
              <a:buClr>
                <a:schemeClr val="accent1"/>
              </a:buClr>
              <a:buFont typeface="Wingdings" panose="05000000000000000000" pitchFamily="2" charset="2"/>
              <a:buChar char="§"/>
            </a:pPr>
            <a:r>
              <a:rPr lang="en-US" sz="2000" b="0" i="0" dirty="0">
                <a:solidFill>
                  <a:schemeClr val="bg1">
                    <a:lumMod val="85000"/>
                  </a:schemeClr>
                </a:solidFill>
                <a:effectLst/>
                <a:latin typeface="Corbel Light" panose="020B0303020204020204" pitchFamily="34" charset="0"/>
              </a:rPr>
              <a:t>The name can contain letters, digits, and the underscore character (_)</a:t>
            </a:r>
            <a:endParaRPr lang="en-US" sz="2000" b="0" dirty="0">
              <a:solidFill>
                <a:schemeClr val="bg1">
                  <a:lumMod val="85000"/>
                </a:schemeClr>
              </a:solidFill>
              <a:latin typeface="Corbel Light" panose="020B0303020204020204" pitchFamily="34" charset="0"/>
            </a:endParaRPr>
          </a:p>
          <a:p>
            <a:pPr marL="285750" indent="-285750">
              <a:buClr>
                <a:schemeClr val="accent1"/>
              </a:buClr>
              <a:buFont typeface="Wingdings" panose="05000000000000000000" pitchFamily="2" charset="2"/>
              <a:buChar char="§"/>
            </a:pPr>
            <a:r>
              <a:rPr lang="en-US" sz="2000" b="0" i="0" dirty="0">
                <a:solidFill>
                  <a:schemeClr val="bg1">
                    <a:lumMod val="85000"/>
                  </a:schemeClr>
                </a:solidFill>
                <a:effectLst/>
                <a:latin typeface="Corbel Light" panose="020B0303020204020204" pitchFamily="34" charset="0"/>
              </a:rPr>
              <a:t>The first character of the name must be a letter. The underscore is also a legal first character, but its use is not recommended at the beginning of a name.</a:t>
            </a:r>
            <a:endParaRPr lang="en-US" sz="2000" i="0" dirty="0">
              <a:solidFill>
                <a:schemeClr val="bg1">
                  <a:lumMod val="85000"/>
                </a:schemeClr>
              </a:solidFill>
              <a:effectLst/>
              <a:latin typeface="Corbel Light" panose="020B0303020204020204" pitchFamily="34" charset="0"/>
            </a:endParaRPr>
          </a:p>
          <a:p>
            <a:pPr marL="285750" indent="-285750">
              <a:buClr>
                <a:schemeClr val="accent1"/>
              </a:buClr>
              <a:buFont typeface="Wingdings" panose="05000000000000000000" pitchFamily="2" charset="2"/>
              <a:buChar char="§"/>
            </a:pPr>
            <a:r>
              <a:rPr lang="en-US" sz="2000" b="0" i="0" dirty="0">
                <a:solidFill>
                  <a:schemeClr val="bg1">
                    <a:lumMod val="85000"/>
                  </a:schemeClr>
                </a:solidFill>
                <a:effectLst/>
                <a:latin typeface="Corbel Light" panose="020B0303020204020204" pitchFamily="34" charset="0"/>
              </a:rPr>
              <a:t>Case matters (that is, upper- and lowercase letters). C# is case-sensitive; thus, the names “</a:t>
            </a:r>
            <a:r>
              <a:rPr lang="en-US" sz="2000" b="0" i="0" dirty="0">
                <a:solidFill>
                  <a:schemeClr val="accent1"/>
                </a:solidFill>
                <a:effectLst/>
                <a:latin typeface="Corbel Light" panose="020B0303020204020204" pitchFamily="34" charset="0"/>
              </a:rPr>
              <a:t>age</a:t>
            </a:r>
            <a:r>
              <a:rPr lang="en-US" sz="2000" b="0" i="0" dirty="0">
                <a:solidFill>
                  <a:schemeClr val="bg1">
                    <a:lumMod val="85000"/>
                  </a:schemeClr>
                </a:solidFill>
                <a:effectLst/>
                <a:latin typeface="Corbel Light" panose="020B0303020204020204" pitchFamily="34" charset="0"/>
              </a:rPr>
              <a:t>” and “</a:t>
            </a:r>
            <a:r>
              <a:rPr lang="en-US" sz="2000" b="0" i="0" dirty="0">
                <a:solidFill>
                  <a:schemeClr val="accent1"/>
                </a:solidFill>
                <a:effectLst/>
                <a:latin typeface="Corbel Light" panose="020B0303020204020204" pitchFamily="34" charset="0"/>
              </a:rPr>
              <a:t>Age</a:t>
            </a:r>
            <a:r>
              <a:rPr lang="en-US" sz="2000" b="0" i="0" dirty="0">
                <a:solidFill>
                  <a:schemeClr val="bg1">
                    <a:lumMod val="85000"/>
                  </a:schemeClr>
                </a:solidFill>
                <a:effectLst/>
                <a:latin typeface="Corbel Light" panose="020B0303020204020204" pitchFamily="34" charset="0"/>
              </a:rPr>
              <a:t>” refer to two different variables.</a:t>
            </a:r>
            <a:endParaRPr lang="en-US" sz="2000" b="0" dirty="0">
              <a:solidFill>
                <a:schemeClr val="bg1">
                  <a:lumMod val="85000"/>
                </a:schemeClr>
              </a:solidFill>
              <a:latin typeface="Corbel Light" panose="020B0303020204020204" pitchFamily="34" charset="0"/>
            </a:endParaRPr>
          </a:p>
          <a:p>
            <a:pPr marL="285750" indent="-285750">
              <a:buClr>
                <a:schemeClr val="accent1"/>
              </a:buClr>
              <a:buFont typeface="Wingdings" panose="05000000000000000000" pitchFamily="2" charset="2"/>
              <a:buChar char="§"/>
            </a:pPr>
            <a:r>
              <a:rPr lang="en-US" sz="2000" b="0" i="0" dirty="0">
                <a:solidFill>
                  <a:schemeClr val="bg1">
                    <a:lumMod val="85000"/>
                  </a:schemeClr>
                </a:solidFill>
                <a:effectLst/>
                <a:latin typeface="Corbel Light" panose="020B0303020204020204" pitchFamily="34" charset="0"/>
              </a:rPr>
              <a:t>C# keywords can't be used as variable names.</a:t>
            </a:r>
          </a:p>
          <a:p>
            <a:pPr marL="285750" indent="-285750">
              <a:buClr>
                <a:schemeClr val="accent1"/>
              </a:buClr>
              <a:buFont typeface="Wingdings" panose="05000000000000000000" pitchFamily="2" charset="2"/>
              <a:buChar char="§"/>
            </a:pPr>
            <a:r>
              <a:rPr lang="en-US" sz="2000" dirty="0">
                <a:solidFill>
                  <a:schemeClr val="bg1">
                    <a:lumMod val="85000"/>
                  </a:schemeClr>
                </a:solidFill>
                <a:latin typeface="Corbel Light" panose="020B0303020204020204" pitchFamily="34" charset="0"/>
              </a:rPr>
              <a:t>Camel Casing is the recommended approach for naming variables. </a:t>
            </a:r>
          </a:p>
          <a:p>
            <a:pPr lvl="6">
              <a:buClr>
                <a:schemeClr val="accent1"/>
              </a:buClr>
            </a:pPr>
            <a:r>
              <a:rPr lang="en-US" sz="2000" dirty="0">
                <a:solidFill>
                  <a:schemeClr val="bg1">
                    <a:lumMod val="85000"/>
                  </a:schemeClr>
                </a:solidFill>
                <a:latin typeface="Corbel Light" panose="020B0303020204020204" pitchFamily="34" charset="0"/>
              </a:rPr>
              <a:t>      e.g. </a:t>
            </a:r>
            <a:r>
              <a:rPr lang="en-US" sz="2000" dirty="0" err="1">
                <a:solidFill>
                  <a:schemeClr val="bg1">
                    <a:lumMod val="85000"/>
                  </a:schemeClr>
                </a:solidFill>
                <a:latin typeface="Corbel Light" panose="020B0303020204020204" pitchFamily="34" charset="0"/>
              </a:rPr>
              <a:t>thisIsTheVariableName</a:t>
            </a:r>
            <a:r>
              <a:rPr lang="en-US" sz="2000" dirty="0">
                <a:solidFill>
                  <a:schemeClr val="bg1">
                    <a:lumMod val="85000"/>
                  </a:schemeClr>
                </a:solidFill>
                <a:latin typeface="Corbel Light" panose="020B0303020204020204" pitchFamily="34" charset="0"/>
              </a:rPr>
              <a:t>, </a:t>
            </a:r>
            <a:r>
              <a:rPr lang="en-US" sz="2000" dirty="0" err="1">
                <a:solidFill>
                  <a:schemeClr val="bg1">
                    <a:lumMod val="85000"/>
                  </a:schemeClr>
                </a:solidFill>
                <a:latin typeface="Corbel Light" panose="020B0303020204020204" pitchFamily="34" charset="0"/>
              </a:rPr>
              <a:t>lowerCase</a:t>
            </a:r>
            <a:endParaRPr lang="en-US" sz="2000" dirty="0">
              <a:solidFill>
                <a:schemeClr val="bg1">
                  <a:lumMod val="85000"/>
                </a:schemeClr>
              </a:solidFill>
              <a:latin typeface="Corbel Light" panose="020B0303020204020204" pitchFamily="34" charset="0"/>
            </a:endParaRPr>
          </a:p>
        </p:txBody>
      </p:sp>
      <p:pic>
        <p:nvPicPr>
          <p:cNvPr id="2050" name="Picture 2">
            <a:extLst>
              <a:ext uri="{FF2B5EF4-FFF2-40B4-BE49-F238E27FC236}">
                <a16:creationId xmlns:a16="http://schemas.microsoft.com/office/drawing/2014/main" id="{C50F470B-546D-4D19-BB19-7610EC0BF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310" y="3904857"/>
            <a:ext cx="1558738" cy="114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98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Type Conversion</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032321" y="1077413"/>
            <a:ext cx="7923419" cy="166199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i="0" dirty="0">
                <a:solidFill>
                  <a:schemeClr val="bg1">
                    <a:lumMod val="85000"/>
                  </a:schemeClr>
                </a:solidFill>
                <a:effectLst/>
                <a:latin typeface="Corbel Light" panose="020B0303020204020204" pitchFamily="34" charset="0"/>
              </a:rPr>
              <a:t>Implicit type conversion</a:t>
            </a:r>
          </a:p>
          <a:p>
            <a:pPr lvl="1">
              <a:buClr>
                <a:schemeClr val="accent1"/>
              </a:buClr>
            </a:pPr>
            <a:r>
              <a:rPr lang="en-US" b="0" i="0" dirty="0">
                <a:solidFill>
                  <a:schemeClr val="accent6">
                    <a:lumMod val="90000"/>
                  </a:schemeClr>
                </a:solidFill>
                <a:effectLst/>
                <a:latin typeface="Corbel Light" panose="020B0303020204020204" pitchFamily="34" charset="0"/>
              </a:rPr>
              <a:t>        No special syntax is required because the conversion always succeeds, and no data will be lost</a:t>
            </a:r>
          </a:p>
          <a:p>
            <a:pPr lvl="1">
              <a:buClr>
                <a:schemeClr val="accent1"/>
              </a:buClr>
            </a:pPr>
            <a:endParaRPr lang="en-US" sz="2000" i="0" dirty="0">
              <a:solidFill>
                <a:schemeClr val="accent6">
                  <a:lumMod val="90000"/>
                </a:schemeClr>
              </a:solidFill>
              <a:effectLst/>
              <a:latin typeface="Corbel Light" panose="020B0303020204020204" pitchFamily="34" charset="0"/>
            </a:endParaRPr>
          </a:p>
          <a:p>
            <a:pPr marL="285750" indent="-285750">
              <a:buClr>
                <a:schemeClr val="accent1"/>
              </a:buClr>
              <a:buFont typeface="Wingdings" panose="05000000000000000000" pitchFamily="2" charset="2"/>
              <a:buChar char="§"/>
            </a:pPr>
            <a:r>
              <a:rPr lang="en-US" sz="2000" dirty="0">
                <a:solidFill>
                  <a:schemeClr val="bg1">
                    <a:lumMod val="85000"/>
                  </a:schemeClr>
                </a:solidFill>
                <a:latin typeface="Corbel Light" panose="020B0303020204020204" pitchFamily="34" charset="0"/>
              </a:rPr>
              <a:t>Explicit type conversion</a:t>
            </a:r>
          </a:p>
          <a:p>
            <a:pPr>
              <a:buClr>
                <a:schemeClr val="accent1"/>
              </a:buClr>
            </a:pPr>
            <a:r>
              <a:rPr lang="en-US" dirty="0">
                <a:solidFill>
                  <a:schemeClr val="accent6">
                    <a:lumMod val="90000"/>
                  </a:schemeClr>
                </a:solidFill>
                <a:latin typeface="Corbel Light" panose="020B0303020204020204" pitchFamily="34" charset="0"/>
              </a:rPr>
              <a:t>        Explicit conversions require a cast expression.</a:t>
            </a:r>
          </a:p>
          <a:p>
            <a:pPr>
              <a:buClr>
                <a:schemeClr val="accent1"/>
              </a:buClr>
            </a:pPr>
            <a:r>
              <a:rPr lang="en-US" dirty="0">
                <a:solidFill>
                  <a:schemeClr val="accent6">
                    <a:lumMod val="90000"/>
                  </a:schemeClr>
                </a:solidFill>
                <a:latin typeface="Corbel Light" panose="020B0303020204020204" pitchFamily="34" charset="0"/>
              </a:rPr>
              <a:t>        There is change for data loss!</a:t>
            </a:r>
          </a:p>
        </p:txBody>
      </p:sp>
    </p:spTree>
    <p:extLst>
      <p:ext uri="{BB962C8B-B14F-4D97-AF65-F5344CB8AC3E}">
        <p14:creationId xmlns:p14="http://schemas.microsoft.com/office/powerpoint/2010/main" val="179146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11" name="Rectangle 10">
            <a:extLst>
              <a:ext uri="{FF2B5EF4-FFF2-40B4-BE49-F238E27FC236}">
                <a16:creationId xmlns:a16="http://schemas.microsoft.com/office/drawing/2014/main" id="{694863F9-2FCE-6CEA-43F5-BD6FB8356844}"/>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C42A2CAC-AA85-9363-D3B0-9FBC5EB78177}"/>
              </a:ext>
            </a:extLst>
          </p:cNvPr>
          <p:cNvPicPr>
            <a:picLocks noChangeAspect="1"/>
          </p:cNvPicPr>
          <p:nvPr/>
        </p:nvPicPr>
        <p:blipFill rotWithShape="1">
          <a:blip r:embed="rId3"/>
          <a:srcRect t="1353" b="73377"/>
          <a:stretch/>
        </p:blipFill>
        <p:spPr>
          <a:xfrm>
            <a:off x="701647" y="2050867"/>
            <a:ext cx="7967766" cy="1554481"/>
          </a:xfrm>
          <a:prstGeom prst="rect">
            <a:avLst/>
          </a:prstGeom>
        </p:spPr>
      </p:pic>
      <p:sp>
        <p:nvSpPr>
          <p:cNvPr id="12" name="Rectangle 11">
            <a:extLst>
              <a:ext uri="{FF2B5EF4-FFF2-40B4-BE49-F238E27FC236}">
                <a16:creationId xmlns:a16="http://schemas.microsoft.com/office/drawing/2014/main" id="{338259F1-5DEE-C6A3-5A5C-8D77CBB2C39E}"/>
              </a:ext>
            </a:extLst>
          </p:cNvPr>
          <p:cNvSpPr/>
          <p:nvPr/>
        </p:nvSpPr>
        <p:spPr>
          <a:xfrm>
            <a:off x="1776548" y="1939834"/>
            <a:ext cx="953589" cy="496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71;p12">
            <a:extLst>
              <a:ext uri="{FF2B5EF4-FFF2-40B4-BE49-F238E27FC236}">
                <a16:creationId xmlns:a16="http://schemas.microsoft.com/office/drawing/2014/main" id="{38FBC104-1129-D55B-70B0-3865F9D3AB59}"/>
              </a:ext>
            </a:extLst>
          </p:cNvPr>
          <p:cNvSpPr txBox="1">
            <a:spLocks noGrp="1"/>
          </p:cNvSpPr>
          <p:nvPr>
            <p:ph type="ctrTitle"/>
          </p:nvPr>
        </p:nvSpPr>
        <p:spPr>
          <a:xfrm>
            <a:off x="-52251" y="114608"/>
            <a:ext cx="9248502"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Your Journey</a:t>
            </a:r>
            <a:endParaRPr dirty="0"/>
          </a:p>
        </p:txBody>
      </p:sp>
      <p:sp>
        <p:nvSpPr>
          <p:cNvPr id="2" name="Google Shape;71;p12">
            <a:extLst>
              <a:ext uri="{FF2B5EF4-FFF2-40B4-BE49-F238E27FC236}">
                <a16:creationId xmlns:a16="http://schemas.microsoft.com/office/drawing/2014/main" id="{B3BFC57B-D7AE-0671-D1FE-E6A6855FE2DB}"/>
              </a:ext>
            </a:extLst>
          </p:cNvPr>
          <p:cNvSpPr txBox="1">
            <a:spLocks/>
          </p:cNvSpPr>
          <p:nvPr/>
        </p:nvSpPr>
        <p:spPr>
          <a:xfrm>
            <a:off x="1314994" y="121919"/>
            <a:ext cx="2127069"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9pPr>
          </a:lstStyle>
          <a:p>
            <a:pPr algn="ctr"/>
            <a:r>
              <a:rPr lang="en-US" dirty="0">
                <a:solidFill>
                  <a:schemeClr val="accent4">
                    <a:lumMod val="50000"/>
                  </a:schemeClr>
                </a:solidFill>
              </a:rPr>
              <a:t>NOT! </a:t>
            </a:r>
          </a:p>
        </p:txBody>
      </p:sp>
      <p:sp>
        <p:nvSpPr>
          <p:cNvPr id="3" name="Rectangle 2">
            <a:extLst>
              <a:ext uri="{FF2B5EF4-FFF2-40B4-BE49-F238E27FC236}">
                <a16:creationId xmlns:a16="http://schemas.microsoft.com/office/drawing/2014/main" id="{9694DF61-5B1A-F5A1-18D6-0082355D2E81}"/>
              </a:ext>
            </a:extLst>
          </p:cNvPr>
          <p:cNvSpPr/>
          <p:nvPr/>
        </p:nvSpPr>
        <p:spPr>
          <a:xfrm>
            <a:off x="1457538" y="2362142"/>
            <a:ext cx="1024012" cy="593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1617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Implicit Type Conversion</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229110" y="1709425"/>
            <a:ext cx="3727937" cy="1938992"/>
          </a:xfrm>
          <a:prstGeom prst="rect">
            <a:avLst/>
          </a:prstGeom>
          <a:noFill/>
        </p:spPr>
        <p:txBody>
          <a:bodyPr wrap="square" rtlCol="0">
            <a:spAutoFit/>
          </a:bodyPr>
          <a:lstStyle/>
          <a:p>
            <a:pPr>
              <a:buClr>
                <a:schemeClr val="accent1"/>
              </a:buClr>
            </a:pPr>
            <a:r>
              <a:rPr lang="en-US" sz="2400" i="0" dirty="0">
                <a:solidFill>
                  <a:srgbClr val="0070C0"/>
                </a:solidFill>
                <a:effectLst/>
                <a:latin typeface="Corbel Light" panose="020B0303020204020204" pitchFamily="34" charset="0"/>
              </a:rPr>
              <a:t>int</a:t>
            </a:r>
            <a:r>
              <a:rPr lang="en-US" sz="2400" i="0" dirty="0">
                <a:solidFill>
                  <a:schemeClr val="bg1">
                    <a:lumMod val="85000"/>
                  </a:schemeClr>
                </a:solidFill>
                <a:effectLst/>
                <a:latin typeface="Corbel Light" panose="020B0303020204020204" pitchFamily="34" charset="0"/>
              </a:rPr>
              <a:t> num1 = 100;</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double</a:t>
            </a:r>
            <a:r>
              <a:rPr lang="en-US" sz="2400" dirty="0">
                <a:solidFill>
                  <a:schemeClr val="bg1">
                    <a:lumMod val="85000"/>
                  </a:schemeClr>
                </a:solidFill>
                <a:latin typeface="Corbel Light" panose="020B0303020204020204" pitchFamily="34" charset="0"/>
              </a:rPr>
              <a:t> dou1 = num1;</a:t>
            </a:r>
          </a:p>
          <a:p>
            <a:pPr>
              <a:buClr>
                <a:schemeClr val="accent1"/>
              </a:buClr>
            </a:pPr>
            <a:endParaRPr lang="en-US" sz="2400" dirty="0">
              <a:solidFill>
                <a:schemeClr val="bg1">
                  <a:lumMod val="85000"/>
                </a:schemeClr>
              </a:solidFill>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long</a:t>
            </a:r>
            <a:r>
              <a:rPr lang="en-US" sz="2400" dirty="0">
                <a:solidFill>
                  <a:schemeClr val="bg1">
                    <a:lumMod val="85000"/>
                  </a:schemeClr>
                </a:solidFill>
                <a:latin typeface="Corbel Light" panose="020B0303020204020204" pitchFamily="34" charset="0"/>
              </a:rPr>
              <a:t> lng1=num1;</a:t>
            </a:r>
          </a:p>
        </p:txBody>
      </p:sp>
    </p:spTree>
    <p:extLst>
      <p:ext uri="{BB962C8B-B14F-4D97-AF65-F5344CB8AC3E}">
        <p14:creationId xmlns:p14="http://schemas.microsoft.com/office/powerpoint/2010/main" val="3889835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229110" y="1709425"/>
            <a:ext cx="4944896" cy="1569660"/>
          </a:xfrm>
          <a:prstGeom prst="rect">
            <a:avLst/>
          </a:prstGeom>
          <a:noFill/>
        </p:spPr>
        <p:txBody>
          <a:bodyPr wrap="square" rtlCol="0">
            <a:spAutoFit/>
          </a:bodyPr>
          <a:lstStyle/>
          <a:p>
            <a:pPr>
              <a:buClr>
                <a:schemeClr val="accent1"/>
              </a:buClr>
            </a:pPr>
            <a:r>
              <a:rPr lang="en-US" sz="2400" i="0" dirty="0">
                <a:solidFill>
                  <a:srgbClr val="0070C0"/>
                </a:solidFill>
                <a:effectLst/>
                <a:latin typeface="Corbel Light" panose="020B0303020204020204" pitchFamily="34" charset="0"/>
              </a:rPr>
              <a:t>double</a:t>
            </a:r>
            <a:r>
              <a:rPr lang="en-US" sz="2400" i="0" dirty="0">
                <a:solidFill>
                  <a:schemeClr val="bg1">
                    <a:lumMod val="85000"/>
                  </a:schemeClr>
                </a:solidFill>
                <a:effectLst/>
                <a:latin typeface="Corbel Light" panose="020B0303020204020204" pitchFamily="34" charset="0"/>
              </a:rPr>
              <a:t> dou1 = 100;</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num1 = dou1;      </a:t>
            </a:r>
            <a:r>
              <a:rPr lang="en-US" sz="2400" dirty="0">
                <a:solidFill>
                  <a:srgbClr val="92D050"/>
                </a:solidFill>
                <a:latin typeface="Corbel Light" panose="020B0303020204020204" pitchFamily="34" charset="0"/>
              </a:rPr>
              <a:t>// gives error</a:t>
            </a:r>
          </a:p>
          <a:p>
            <a:pPr>
              <a:buClr>
                <a:schemeClr val="accent1"/>
              </a:buClr>
            </a:pPr>
            <a:endParaRPr lang="en-US" sz="2400" dirty="0">
              <a:solidFill>
                <a:schemeClr val="bg1">
                  <a:lumMod val="85000"/>
                </a:schemeClr>
              </a:solidFill>
              <a:latin typeface="Corbel Light" panose="020B0303020204020204" pitchFamily="34" charset="0"/>
            </a:endParaRPr>
          </a:p>
        </p:txBody>
      </p:sp>
    </p:spTree>
    <p:extLst>
      <p:ext uri="{BB962C8B-B14F-4D97-AF65-F5344CB8AC3E}">
        <p14:creationId xmlns:p14="http://schemas.microsoft.com/office/powerpoint/2010/main" val="989813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229110" y="1709425"/>
            <a:ext cx="4944896" cy="1569660"/>
          </a:xfrm>
          <a:prstGeom prst="rect">
            <a:avLst/>
          </a:prstGeom>
          <a:noFill/>
        </p:spPr>
        <p:txBody>
          <a:bodyPr wrap="square" rtlCol="0">
            <a:spAutoFit/>
          </a:bodyPr>
          <a:lstStyle/>
          <a:p>
            <a:pPr>
              <a:buClr>
                <a:schemeClr val="accent1"/>
              </a:buClr>
            </a:pPr>
            <a:r>
              <a:rPr lang="en-US" sz="2400" i="0" dirty="0">
                <a:solidFill>
                  <a:srgbClr val="0070C0"/>
                </a:solidFill>
                <a:effectLst/>
                <a:latin typeface="Corbel Light" panose="020B0303020204020204" pitchFamily="34" charset="0"/>
              </a:rPr>
              <a:t>double</a:t>
            </a:r>
            <a:r>
              <a:rPr lang="en-US" sz="2400" i="0" dirty="0">
                <a:solidFill>
                  <a:schemeClr val="bg1">
                    <a:lumMod val="85000"/>
                  </a:schemeClr>
                </a:solidFill>
                <a:effectLst/>
                <a:latin typeface="Corbel Light" panose="020B0303020204020204" pitchFamily="34" charset="0"/>
              </a:rPr>
              <a:t> dou1 = 100;</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num1 = (</a:t>
            </a: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)dou1;      </a:t>
            </a:r>
            <a:r>
              <a:rPr lang="en-US" sz="2400" dirty="0">
                <a:solidFill>
                  <a:srgbClr val="92D050"/>
                </a:solidFill>
                <a:latin typeface="Corbel Light" panose="020B0303020204020204" pitchFamily="34" charset="0"/>
              </a:rPr>
              <a:t>// num 1 = 100</a:t>
            </a:r>
          </a:p>
          <a:p>
            <a:pPr>
              <a:buClr>
                <a:schemeClr val="accent1"/>
              </a:buClr>
            </a:pPr>
            <a:endParaRPr lang="en-US" sz="2400" dirty="0">
              <a:solidFill>
                <a:schemeClr val="bg1">
                  <a:lumMod val="85000"/>
                </a:schemeClr>
              </a:solidFill>
              <a:latin typeface="Corbel Light" panose="020B0303020204020204" pitchFamily="34" charset="0"/>
            </a:endParaRPr>
          </a:p>
        </p:txBody>
      </p:sp>
    </p:spTree>
    <p:extLst>
      <p:ext uri="{BB962C8B-B14F-4D97-AF65-F5344CB8AC3E}">
        <p14:creationId xmlns:p14="http://schemas.microsoft.com/office/powerpoint/2010/main" val="1298630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 – Data Loss!</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308475" y="1417588"/>
            <a:ext cx="7160558" cy="2308324"/>
          </a:xfrm>
          <a:prstGeom prst="rect">
            <a:avLst/>
          </a:prstGeom>
          <a:noFill/>
        </p:spPr>
        <p:txBody>
          <a:bodyPr wrap="square" rtlCol="0">
            <a:spAutoFit/>
          </a:bodyPr>
          <a:lstStyle/>
          <a:p>
            <a:pPr>
              <a:buClr>
                <a:schemeClr val="accent1"/>
              </a:buClr>
            </a:pPr>
            <a:endParaRPr lang="en-US" sz="2400" i="0" dirty="0">
              <a:solidFill>
                <a:srgbClr val="0070C0"/>
              </a:solidFill>
              <a:effectLst/>
              <a:latin typeface="Corbel Light" panose="020B0303020204020204" pitchFamily="34" charset="0"/>
            </a:endParaRPr>
          </a:p>
          <a:p>
            <a:pPr>
              <a:buClr>
                <a:schemeClr val="accent1"/>
              </a:buClr>
            </a:pPr>
            <a:r>
              <a:rPr lang="en-US" sz="2400" i="0" dirty="0">
                <a:solidFill>
                  <a:srgbClr val="0070C0"/>
                </a:solidFill>
                <a:effectLst/>
                <a:latin typeface="Corbel Light" panose="020B0303020204020204" pitchFamily="34" charset="0"/>
              </a:rPr>
              <a:t>double</a:t>
            </a:r>
            <a:r>
              <a:rPr lang="en-US" sz="2400" i="0" dirty="0">
                <a:solidFill>
                  <a:schemeClr val="bg1">
                    <a:lumMod val="85000"/>
                  </a:schemeClr>
                </a:solidFill>
                <a:effectLst/>
                <a:latin typeface="Corbel Light" panose="020B0303020204020204" pitchFamily="34" charset="0"/>
              </a:rPr>
              <a:t> doub1 = </a:t>
            </a:r>
            <a:r>
              <a:rPr lang="en-US" sz="2400" dirty="0">
                <a:solidFill>
                  <a:schemeClr val="bg1">
                    <a:lumMod val="85000"/>
                  </a:schemeClr>
                </a:solidFill>
                <a:latin typeface="Corbel Light" panose="020B0303020204020204" pitchFamily="34" charset="0"/>
              </a:rPr>
              <a:t>900800700600500400</a:t>
            </a:r>
            <a:r>
              <a:rPr lang="en-US" sz="2400" i="0" dirty="0">
                <a:solidFill>
                  <a:schemeClr val="bg1">
                    <a:lumMod val="85000"/>
                  </a:schemeClr>
                </a:solidFill>
                <a:effectLst/>
                <a:latin typeface="Corbel Light" panose="020B0303020204020204" pitchFamily="34" charset="0"/>
              </a:rPr>
              <a:t>;</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i="0" dirty="0">
                <a:solidFill>
                  <a:srgbClr val="008E40"/>
                </a:solidFill>
                <a:effectLst/>
                <a:latin typeface="Corbel Light" panose="020B0303020204020204" pitchFamily="34" charset="0"/>
              </a:rPr>
              <a:t>// there will be data loss here!</a:t>
            </a: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a:t>
            </a:r>
            <a:r>
              <a:rPr lang="en-US" sz="2400" dirty="0" err="1">
                <a:solidFill>
                  <a:schemeClr val="bg1">
                    <a:lumMod val="85000"/>
                  </a:schemeClr>
                </a:solidFill>
                <a:latin typeface="Corbel Light" panose="020B0303020204020204" pitchFamily="34" charset="0"/>
              </a:rPr>
              <a:t>intNum</a:t>
            </a:r>
            <a:r>
              <a:rPr lang="en-US" sz="2400" dirty="0">
                <a:solidFill>
                  <a:schemeClr val="bg1">
                    <a:lumMod val="85000"/>
                  </a:schemeClr>
                </a:solidFill>
                <a:latin typeface="Corbel Light" panose="020B0303020204020204" pitchFamily="34" charset="0"/>
              </a:rPr>
              <a:t> = (</a:t>
            </a: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a:t>
            </a:r>
            <a:r>
              <a:rPr lang="en-US" sz="2400" i="0" dirty="0">
                <a:solidFill>
                  <a:schemeClr val="bg1">
                    <a:lumMod val="85000"/>
                  </a:schemeClr>
                </a:solidFill>
                <a:effectLst/>
                <a:latin typeface="Corbel Light" panose="020B0303020204020204" pitchFamily="34" charset="0"/>
              </a:rPr>
              <a:t> doub1</a:t>
            </a:r>
            <a:r>
              <a:rPr lang="en-US" sz="2400" dirty="0">
                <a:solidFill>
                  <a:schemeClr val="bg1">
                    <a:lumMod val="85000"/>
                  </a:schemeClr>
                </a:solidFill>
                <a:latin typeface="Corbel Light" panose="020B0303020204020204" pitchFamily="34" charset="0"/>
              </a:rPr>
              <a:t>;      </a:t>
            </a:r>
            <a:endParaRPr lang="en-US" sz="2400" dirty="0">
              <a:solidFill>
                <a:srgbClr val="92D050"/>
              </a:solidFill>
              <a:latin typeface="Corbel Light" panose="020B0303020204020204" pitchFamily="34" charset="0"/>
            </a:endParaRPr>
          </a:p>
          <a:p>
            <a:pPr>
              <a:buClr>
                <a:schemeClr val="accent1"/>
              </a:buClr>
            </a:pPr>
            <a:endParaRPr lang="en-US" sz="2400" dirty="0">
              <a:solidFill>
                <a:schemeClr val="bg1">
                  <a:lumMod val="85000"/>
                </a:schemeClr>
              </a:solidFill>
              <a:latin typeface="Corbel Light" panose="020B0303020204020204" pitchFamily="34" charset="0"/>
            </a:endParaRPr>
          </a:p>
        </p:txBody>
      </p:sp>
    </p:spTree>
    <p:extLst>
      <p:ext uri="{BB962C8B-B14F-4D97-AF65-F5344CB8AC3E}">
        <p14:creationId xmlns:p14="http://schemas.microsoft.com/office/powerpoint/2010/main" val="2071412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 (For Non-compatible Types)</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229109" y="1709425"/>
            <a:ext cx="6269431" cy="1569660"/>
          </a:xfrm>
          <a:prstGeom prst="rect">
            <a:avLst/>
          </a:prstGeom>
          <a:noFill/>
        </p:spPr>
        <p:txBody>
          <a:bodyPr wrap="square" rtlCol="0">
            <a:spAutoFit/>
          </a:bodyPr>
          <a:lstStyle/>
          <a:p>
            <a:pPr>
              <a:buClr>
                <a:schemeClr val="accent1"/>
              </a:buClr>
            </a:pPr>
            <a:r>
              <a:rPr lang="en-US" sz="2400" i="0" dirty="0">
                <a:solidFill>
                  <a:srgbClr val="0070C0"/>
                </a:solidFill>
                <a:effectLst/>
                <a:latin typeface="Corbel Light" panose="020B0303020204020204" pitchFamily="34" charset="0"/>
              </a:rPr>
              <a:t>string</a:t>
            </a:r>
            <a:r>
              <a:rPr lang="en-US" sz="2400" i="0" dirty="0">
                <a:solidFill>
                  <a:schemeClr val="bg1">
                    <a:lumMod val="85000"/>
                  </a:schemeClr>
                </a:solidFill>
                <a:effectLst/>
                <a:latin typeface="Corbel Light" panose="020B0303020204020204" pitchFamily="34" charset="0"/>
              </a:rPr>
              <a:t> age = “10”;</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a:t>
            </a:r>
            <a:r>
              <a:rPr lang="en-US" sz="2400" dirty="0" err="1">
                <a:solidFill>
                  <a:schemeClr val="bg1">
                    <a:lumMod val="85000"/>
                  </a:schemeClr>
                </a:solidFill>
                <a:latin typeface="Corbel Light" panose="020B0303020204020204" pitchFamily="34" charset="0"/>
              </a:rPr>
              <a:t>ageValue</a:t>
            </a:r>
            <a:r>
              <a:rPr lang="en-US" sz="2400" dirty="0">
                <a:solidFill>
                  <a:schemeClr val="bg1">
                    <a:lumMod val="85000"/>
                  </a:schemeClr>
                </a:solidFill>
                <a:latin typeface="Corbel Light" panose="020B0303020204020204" pitchFamily="34" charset="0"/>
              </a:rPr>
              <a:t> = (</a:t>
            </a: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)age;      </a:t>
            </a:r>
            <a:r>
              <a:rPr lang="en-US" sz="2400" dirty="0">
                <a:solidFill>
                  <a:srgbClr val="92D050"/>
                </a:solidFill>
                <a:latin typeface="Corbel Light" panose="020B0303020204020204" pitchFamily="34" charset="0"/>
              </a:rPr>
              <a:t>// gives error</a:t>
            </a:r>
          </a:p>
          <a:p>
            <a:pPr>
              <a:buClr>
                <a:schemeClr val="accent1"/>
              </a:buClr>
            </a:pPr>
            <a:endParaRPr lang="en-US" sz="2400" dirty="0">
              <a:solidFill>
                <a:schemeClr val="bg1">
                  <a:lumMod val="85000"/>
                </a:schemeClr>
              </a:solidFill>
              <a:latin typeface="Corbel Light" panose="020B0303020204020204" pitchFamily="34" charset="0"/>
            </a:endParaRPr>
          </a:p>
        </p:txBody>
      </p:sp>
    </p:spTree>
    <p:extLst>
      <p:ext uri="{BB962C8B-B14F-4D97-AF65-F5344CB8AC3E}">
        <p14:creationId xmlns:p14="http://schemas.microsoft.com/office/powerpoint/2010/main" val="364708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 (For Non-compatible Types)</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2229109" y="1709425"/>
            <a:ext cx="6269431" cy="1569660"/>
          </a:xfrm>
          <a:prstGeom prst="rect">
            <a:avLst/>
          </a:prstGeom>
          <a:noFill/>
        </p:spPr>
        <p:txBody>
          <a:bodyPr wrap="square" rtlCol="0">
            <a:spAutoFit/>
          </a:bodyPr>
          <a:lstStyle/>
          <a:p>
            <a:pPr>
              <a:buClr>
                <a:schemeClr val="accent1"/>
              </a:buClr>
            </a:pPr>
            <a:r>
              <a:rPr lang="en-US" sz="2400" i="0" dirty="0">
                <a:solidFill>
                  <a:srgbClr val="0070C0"/>
                </a:solidFill>
                <a:effectLst/>
                <a:latin typeface="Corbel Light" panose="020B0303020204020204" pitchFamily="34" charset="0"/>
              </a:rPr>
              <a:t>string</a:t>
            </a:r>
            <a:r>
              <a:rPr lang="en-US" sz="2400" i="0" dirty="0">
                <a:solidFill>
                  <a:schemeClr val="bg1">
                    <a:lumMod val="85000"/>
                  </a:schemeClr>
                </a:solidFill>
                <a:effectLst/>
                <a:latin typeface="Corbel Light" panose="020B0303020204020204" pitchFamily="34" charset="0"/>
              </a:rPr>
              <a:t> age = “10”;</a:t>
            </a:r>
          </a:p>
          <a:p>
            <a:pPr>
              <a:buClr>
                <a:schemeClr val="accent1"/>
              </a:buClr>
            </a:pPr>
            <a:endParaRPr lang="en-US" sz="2400" i="0" dirty="0">
              <a:solidFill>
                <a:schemeClr val="bg1">
                  <a:lumMod val="85000"/>
                </a:schemeClr>
              </a:solidFill>
              <a:effectLst/>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a:t>
            </a:r>
            <a:r>
              <a:rPr lang="en-US" sz="2400" dirty="0" err="1">
                <a:solidFill>
                  <a:schemeClr val="bg1">
                    <a:lumMod val="85000"/>
                  </a:schemeClr>
                </a:solidFill>
                <a:latin typeface="Corbel Light" panose="020B0303020204020204" pitchFamily="34" charset="0"/>
              </a:rPr>
              <a:t>ageValue</a:t>
            </a:r>
            <a:r>
              <a:rPr lang="en-US" sz="2400" dirty="0">
                <a:solidFill>
                  <a:schemeClr val="bg1">
                    <a:lumMod val="85000"/>
                  </a:schemeClr>
                </a:solidFill>
                <a:latin typeface="Corbel Light" panose="020B0303020204020204" pitchFamily="34" charset="0"/>
              </a:rPr>
              <a:t> = </a:t>
            </a:r>
            <a:r>
              <a:rPr lang="en-US" sz="2400" dirty="0">
                <a:solidFill>
                  <a:schemeClr val="accent3"/>
                </a:solidFill>
                <a:latin typeface="Corbel Light" panose="020B0303020204020204" pitchFamily="34" charset="0"/>
              </a:rPr>
              <a:t>Convert</a:t>
            </a:r>
            <a:r>
              <a:rPr lang="en-US" sz="2400" dirty="0">
                <a:solidFill>
                  <a:schemeClr val="bg1">
                    <a:lumMod val="85000"/>
                  </a:schemeClr>
                </a:solidFill>
                <a:latin typeface="Corbel Light" panose="020B0303020204020204" pitchFamily="34" charset="0"/>
              </a:rPr>
              <a:t>.ToInt32(age);      </a:t>
            </a:r>
            <a:endParaRPr lang="en-US" sz="2400" dirty="0">
              <a:solidFill>
                <a:srgbClr val="92D050"/>
              </a:solidFill>
              <a:latin typeface="Corbel Light" panose="020B0303020204020204" pitchFamily="34" charset="0"/>
            </a:endParaRPr>
          </a:p>
          <a:p>
            <a:pPr>
              <a:buClr>
                <a:schemeClr val="accent1"/>
              </a:buClr>
            </a:pPr>
            <a:r>
              <a:rPr lang="en-US" sz="2400" dirty="0">
                <a:solidFill>
                  <a:srgbClr val="0070C0"/>
                </a:solidFill>
                <a:latin typeface="Corbel Light" panose="020B0303020204020204" pitchFamily="34" charset="0"/>
              </a:rPr>
              <a:t>int</a:t>
            </a:r>
            <a:r>
              <a:rPr lang="en-US" sz="2400" dirty="0">
                <a:solidFill>
                  <a:schemeClr val="bg1">
                    <a:lumMod val="85000"/>
                  </a:schemeClr>
                </a:solidFill>
                <a:latin typeface="Corbel Light" panose="020B0303020204020204" pitchFamily="34" charset="0"/>
              </a:rPr>
              <a:t> </a:t>
            </a:r>
            <a:r>
              <a:rPr lang="en-US" sz="2400" dirty="0" err="1">
                <a:solidFill>
                  <a:schemeClr val="bg1">
                    <a:lumMod val="85000"/>
                  </a:schemeClr>
                </a:solidFill>
                <a:latin typeface="Corbel Light" panose="020B0303020204020204" pitchFamily="34" charset="0"/>
              </a:rPr>
              <a:t>ageVal</a:t>
            </a:r>
            <a:r>
              <a:rPr lang="en-US" sz="2400" dirty="0">
                <a:solidFill>
                  <a:schemeClr val="bg1">
                    <a:lumMod val="85000"/>
                  </a:schemeClr>
                </a:solidFill>
                <a:latin typeface="Corbel Light" panose="020B0303020204020204" pitchFamily="34" charset="0"/>
              </a:rPr>
              <a:t> = </a:t>
            </a:r>
            <a:r>
              <a:rPr lang="en-US" sz="2400" dirty="0" err="1">
                <a:solidFill>
                  <a:srgbClr val="0070C0"/>
                </a:solidFill>
                <a:latin typeface="Corbel Light" panose="020B0303020204020204" pitchFamily="34" charset="0"/>
              </a:rPr>
              <a:t>int</a:t>
            </a:r>
            <a:r>
              <a:rPr lang="en-US" sz="2400" dirty="0" err="1">
                <a:solidFill>
                  <a:schemeClr val="bg1">
                    <a:lumMod val="85000"/>
                  </a:schemeClr>
                </a:solidFill>
                <a:latin typeface="Corbel Light" panose="020B0303020204020204" pitchFamily="34" charset="0"/>
              </a:rPr>
              <a:t>.Parse</a:t>
            </a:r>
            <a:r>
              <a:rPr lang="en-US" sz="2400" dirty="0">
                <a:solidFill>
                  <a:schemeClr val="bg1">
                    <a:lumMod val="85000"/>
                  </a:schemeClr>
                </a:solidFill>
                <a:latin typeface="Corbel Light" panose="020B0303020204020204" pitchFamily="34" charset="0"/>
              </a:rPr>
              <a:t>(age);</a:t>
            </a:r>
          </a:p>
        </p:txBody>
      </p:sp>
    </p:spTree>
    <p:extLst>
      <p:ext uri="{BB962C8B-B14F-4D97-AF65-F5344CB8AC3E}">
        <p14:creationId xmlns:p14="http://schemas.microsoft.com/office/powerpoint/2010/main" val="334539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Explicit Type Conversion (For Non-compatible Types)</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375220" y="1211884"/>
            <a:ext cx="6269431" cy="461665"/>
          </a:xfrm>
          <a:prstGeom prst="rect">
            <a:avLst/>
          </a:prstGeom>
          <a:noFill/>
        </p:spPr>
        <p:txBody>
          <a:bodyPr wrap="square" rtlCol="0">
            <a:spAutoFit/>
          </a:bodyPr>
          <a:lstStyle/>
          <a:p>
            <a:pPr>
              <a:buClr>
                <a:schemeClr val="accent1"/>
              </a:buClr>
            </a:pPr>
            <a:r>
              <a:rPr lang="en-US" sz="2400" dirty="0">
                <a:solidFill>
                  <a:schemeClr val="accent3"/>
                </a:solidFill>
                <a:latin typeface="Corbel Light" panose="020B0303020204020204" pitchFamily="34" charset="0"/>
              </a:rPr>
              <a:t>Convert</a:t>
            </a:r>
            <a:r>
              <a:rPr lang="en-US" sz="2400" dirty="0">
                <a:solidFill>
                  <a:schemeClr val="bg1">
                    <a:lumMod val="85000"/>
                  </a:schemeClr>
                </a:solidFill>
                <a:latin typeface="Corbel Light" panose="020B0303020204020204" pitchFamily="34" charset="0"/>
              </a:rPr>
              <a:t>.ToInt16();      </a:t>
            </a:r>
            <a:endParaRPr lang="en-US" sz="2400" dirty="0">
              <a:solidFill>
                <a:srgbClr val="92D050"/>
              </a:solidFill>
              <a:latin typeface="Corbel Light" panose="020B0303020204020204" pitchFamily="34" charset="0"/>
            </a:endParaRPr>
          </a:p>
        </p:txBody>
      </p:sp>
      <p:sp>
        <p:nvSpPr>
          <p:cNvPr id="4" name="TextBox 3">
            <a:extLst>
              <a:ext uri="{FF2B5EF4-FFF2-40B4-BE49-F238E27FC236}">
                <a16:creationId xmlns:a16="http://schemas.microsoft.com/office/drawing/2014/main" id="{68DE6BB2-FC57-46C5-A41C-E1CB96C1E83A}"/>
              </a:ext>
            </a:extLst>
          </p:cNvPr>
          <p:cNvSpPr txBox="1"/>
          <p:nvPr/>
        </p:nvSpPr>
        <p:spPr>
          <a:xfrm>
            <a:off x="1375217" y="3865477"/>
            <a:ext cx="6269431" cy="461665"/>
          </a:xfrm>
          <a:prstGeom prst="rect">
            <a:avLst/>
          </a:prstGeom>
          <a:noFill/>
        </p:spPr>
        <p:txBody>
          <a:bodyPr wrap="square" rtlCol="0">
            <a:spAutoFit/>
          </a:bodyPr>
          <a:lstStyle/>
          <a:p>
            <a:pPr>
              <a:buClr>
                <a:schemeClr val="accent1"/>
              </a:buClr>
            </a:pPr>
            <a:r>
              <a:rPr lang="en-US" sz="2400" dirty="0" err="1">
                <a:solidFill>
                  <a:schemeClr val="accent3"/>
                </a:solidFill>
                <a:latin typeface="Corbel Light" panose="020B0303020204020204" pitchFamily="34" charset="0"/>
              </a:rPr>
              <a:t>Convert</a:t>
            </a:r>
            <a:r>
              <a:rPr lang="en-US" sz="2400" dirty="0" err="1">
                <a:solidFill>
                  <a:schemeClr val="bg1">
                    <a:lumMod val="85000"/>
                  </a:schemeClr>
                </a:solidFill>
                <a:latin typeface="Corbel Light" panose="020B0303020204020204" pitchFamily="34" charset="0"/>
              </a:rPr>
              <a:t>.ToBoolean</a:t>
            </a:r>
            <a:r>
              <a:rPr lang="en-US" sz="2400" dirty="0">
                <a:solidFill>
                  <a:schemeClr val="bg1">
                    <a:lumMod val="85000"/>
                  </a:schemeClr>
                </a:solidFill>
                <a:latin typeface="Corbel Light" panose="020B0303020204020204" pitchFamily="34" charset="0"/>
              </a:rPr>
              <a:t>();      </a:t>
            </a:r>
            <a:endParaRPr lang="en-US" sz="2400" dirty="0">
              <a:solidFill>
                <a:srgbClr val="92D050"/>
              </a:solidFill>
              <a:latin typeface="Corbel Light" panose="020B0303020204020204" pitchFamily="34" charset="0"/>
            </a:endParaRPr>
          </a:p>
        </p:txBody>
      </p:sp>
      <p:sp>
        <p:nvSpPr>
          <p:cNvPr id="5" name="TextBox 4">
            <a:extLst>
              <a:ext uri="{FF2B5EF4-FFF2-40B4-BE49-F238E27FC236}">
                <a16:creationId xmlns:a16="http://schemas.microsoft.com/office/drawing/2014/main" id="{34CF04D3-F8E1-4233-8D76-D5F03E37C172}"/>
              </a:ext>
            </a:extLst>
          </p:cNvPr>
          <p:cNvSpPr txBox="1"/>
          <p:nvPr/>
        </p:nvSpPr>
        <p:spPr>
          <a:xfrm>
            <a:off x="1375219" y="2074209"/>
            <a:ext cx="6269431" cy="461665"/>
          </a:xfrm>
          <a:prstGeom prst="rect">
            <a:avLst/>
          </a:prstGeom>
          <a:noFill/>
        </p:spPr>
        <p:txBody>
          <a:bodyPr wrap="square" rtlCol="0">
            <a:spAutoFit/>
          </a:bodyPr>
          <a:lstStyle/>
          <a:p>
            <a:pPr>
              <a:buClr>
                <a:schemeClr val="accent1"/>
              </a:buClr>
            </a:pPr>
            <a:r>
              <a:rPr lang="en-US" sz="2400" dirty="0">
                <a:solidFill>
                  <a:schemeClr val="accent3"/>
                </a:solidFill>
                <a:latin typeface="Corbel Light" panose="020B0303020204020204" pitchFamily="34" charset="0"/>
              </a:rPr>
              <a:t>Convert</a:t>
            </a:r>
            <a:r>
              <a:rPr lang="en-US" sz="2400" dirty="0">
                <a:solidFill>
                  <a:schemeClr val="bg1">
                    <a:lumMod val="85000"/>
                  </a:schemeClr>
                </a:solidFill>
                <a:latin typeface="Corbel Light" panose="020B0303020204020204" pitchFamily="34" charset="0"/>
              </a:rPr>
              <a:t>.ToInt64();      </a:t>
            </a:r>
            <a:endParaRPr lang="en-US" sz="2400" dirty="0">
              <a:solidFill>
                <a:srgbClr val="92D050"/>
              </a:solidFill>
              <a:latin typeface="Corbel Light" panose="020B0303020204020204" pitchFamily="34" charset="0"/>
            </a:endParaRPr>
          </a:p>
        </p:txBody>
      </p:sp>
      <p:sp>
        <p:nvSpPr>
          <p:cNvPr id="6" name="TextBox 5">
            <a:extLst>
              <a:ext uri="{FF2B5EF4-FFF2-40B4-BE49-F238E27FC236}">
                <a16:creationId xmlns:a16="http://schemas.microsoft.com/office/drawing/2014/main" id="{B8878FAD-8EF1-4252-B659-5F759C2A3CFB}"/>
              </a:ext>
            </a:extLst>
          </p:cNvPr>
          <p:cNvSpPr txBox="1"/>
          <p:nvPr/>
        </p:nvSpPr>
        <p:spPr>
          <a:xfrm>
            <a:off x="1375218" y="2488325"/>
            <a:ext cx="6269431" cy="461665"/>
          </a:xfrm>
          <a:prstGeom prst="rect">
            <a:avLst/>
          </a:prstGeom>
          <a:noFill/>
        </p:spPr>
        <p:txBody>
          <a:bodyPr wrap="square" rtlCol="0">
            <a:spAutoFit/>
          </a:bodyPr>
          <a:lstStyle/>
          <a:p>
            <a:pPr>
              <a:buClr>
                <a:schemeClr val="accent1"/>
              </a:buClr>
            </a:pPr>
            <a:r>
              <a:rPr lang="en-US" sz="2400" dirty="0" err="1">
                <a:solidFill>
                  <a:schemeClr val="accent3"/>
                </a:solidFill>
                <a:latin typeface="Corbel Light" panose="020B0303020204020204" pitchFamily="34" charset="0"/>
              </a:rPr>
              <a:t>Convert</a:t>
            </a:r>
            <a:r>
              <a:rPr lang="en-US" sz="2400" dirty="0" err="1">
                <a:solidFill>
                  <a:schemeClr val="bg1">
                    <a:lumMod val="85000"/>
                  </a:schemeClr>
                </a:solidFill>
                <a:latin typeface="Corbel Light" panose="020B0303020204020204" pitchFamily="34" charset="0"/>
              </a:rPr>
              <a:t>.ToDouble</a:t>
            </a:r>
            <a:r>
              <a:rPr lang="en-US" sz="2400" dirty="0">
                <a:solidFill>
                  <a:schemeClr val="bg1">
                    <a:lumMod val="85000"/>
                  </a:schemeClr>
                </a:solidFill>
                <a:latin typeface="Corbel Light" panose="020B0303020204020204" pitchFamily="34" charset="0"/>
              </a:rPr>
              <a:t>();      </a:t>
            </a:r>
            <a:endParaRPr lang="en-US" sz="2400" dirty="0">
              <a:solidFill>
                <a:srgbClr val="92D050"/>
              </a:solidFill>
              <a:latin typeface="Corbel Light" panose="020B0303020204020204" pitchFamily="34" charset="0"/>
            </a:endParaRPr>
          </a:p>
        </p:txBody>
      </p:sp>
      <p:sp>
        <p:nvSpPr>
          <p:cNvPr id="7" name="TextBox 6">
            <a:extLst>
              <a:ext uri="{FF2B5EF4-FFF2-40B4-BE49-F238E27FC236}">
                <a16:creationId xmlns:a16="http://schemas.microsoft.com/office/drawing/2014/main" id="{52ED12EF-4F00-4F86-BF32-724EEDDC6576}"/>
              </a:ext>
            </a:extLst>
          </p:cNvPr>
          <p:cNvSpPr txBox="1"/>
          <p:nvPr/>
        </p:nvSpPr>
        <p:spPr>
          <a:xfrm>
            <a:off x="1375218" y="2944386"/>
            <a:ext cx="6269431" cy="461665"/>
          </a:xfrm>
          <a:prstGeom prst="rect">
            <a:avLst/>
          </a:prstGeom>
          <a:noFill/>
        </p:spPr>
        <p:txBody>
          <a:bodyPr wrap="square" rtlCol="0">
            <a:spAutoFit/>
          </a:bodyPr>
          <a:lstStyle/>
          <a:p>
            <a:pPr>
              <a:buClr>
                <a:schemeClr val="accent1"/>
              </a:buClr>
            </a:pPr>
            <a:r>
              <a:rPr lang="en-US" sz="2400" dirty="0" err="1">
                <a:solidFill>
                  <a:schemeClr val="accent3"/>
                </a:solidFill>
                <a:latin typeface="Corbel Light" panose="020B0303020204020204" pitchFamily="34" charset="0"/>
              </a:rPr>
              <a:t>Convert</a:t>
            </a:r>
            <a:r>
              <a:rPr lang="en-US" sz="2400" dirty="0" err="1">
                <a:solidFill>
                  <a:schemeClr val="bg1">
                    <a:lumMod val="85000"/>
                  </a:schemeClr>
                </a:solidFill>
                <a:latin typeface="Corbel Light" panose="020B0303020204020204" pitchFamily="34" charset="0"/>
              </a:rPr>
              <a:t>.ToFloat</a:t>
            </a:r>
            <a:r>
              <a:rPr lang="en-US" sz="2400" dirty="0">
                <a:solidFill>
                  <a:schemeClr val="bg1">
                    <a:lumMod val="85000"/>
                  </a:schemeClr>
                </a:solidFill>
                <a:latin typeface="Corbel Light" panose="020B0303020204020204" pitchFamily="34" charset="0"/>
              </a:rPr>
              <a:t>();      </a:t>
            </a:r>
            <a:endParaRPr lang="en-US" sz="2400" dirty="0">
              <a:solidFill>
                <a:srgbClr val="92D050"/>
              </a:solidFill>
              <a:latin typeface="Corbel Light" panose="020B0303020204020204" pitchFamily="34" charset="0"/>
            </a:endParaRPr>
          </a:p>
        </p:txBody>
      </p:sp>
      <p:sp>
        <p:nvSpPr>
          <p:cNvPr id="8" name="TextBox 7">
            <a:extLst>
              <a:ext uri="{FF2B5EF4-FFF2-40B4-BE49-F238E27FC236}">
                <a16:creationId xmlns:a16="http://schemas.microsoft.com/office/drawing/2014/main" id="{5427BF22-B6D3-42E1-B628-A242876E124B}"/>
              </a:ext>
            </a:extLst>
          </p:cNvPr>
          <p:cNvSpPr txBox="1"/>
          <p:nvPr/>
        </p:nvSpPr>
        <p:spPr>
          <a:xfrm>
            <a:off x="1375217" y="3407180"/>
            <a:ext cx="6269431" cy="461665"/>
          </a:xfrm>
          <a:prstGeom prst="rect">
            <a:avLst/>
          </a:prstGeom>
          <a:noFill/>
        </p:spPr>
        <p:txBody>
          <a:bodyPr wrap="square" rtlCol="0">
            <a:spAutoFit/>
          </a:bodyPr>
          <a:lstStyle/>
          <a:p>
            <a:pPr>
              <a:buClr>
                <a:schemeClr val="accent1"/>
              </a:buClr>
            </a:pPr>
            <a:r>
              <a:rPr lang="en-US" sz="2400" dirty="0" err="1">
                <a:solidFill>
                  <a:schemeClr val="accent3"/>
                </a:solidFill>
                <a:latin typeface="Corbel Light" panose="020B0303020204020204" pitchFamily="34" charset="0"/>
              </a:rPr>
              <a:t>Convert</a:t>
            </a:r>
            <a:r>
              <a:rPr lang="en-US" sz="2400" dirty="0" err="1">
                <a:solidFill>
                  <a:schemeClr val="bg1">
                    <a:lumMod val="85000"/>
                  </a:schemeClr>
                </a:solidFill>
                <a:latin typeface="Corbel Light" panose="020B0303020204020204" pitchFamily="34" charset="0"/>
              </a:rPr>
              <a:t>.ToChar</a:t>
            </a:r>
            <a:r>
              <a:rPr lang="en-US" sz="2400" dirty="0">
                <a:solidFill>
                  <a:schemeClr val="bg1">
                    <a:lumMod val="85000"/>
                  </a:schemeClr>
                </a:solidFill>
                <a:latin typeface="Corbel Light" panose="020B0303020204020204" pitchFamily="34" charset="0"/>
              </a:rPr>
              <a:t>();      </a:t>
            </a:r>
            <a:endParaRPr lang="en-US" sz="2400" dirty="0">
              <a:solidFill>
                <a:srgbClr val="92D050"/>
              </a:solidFill>
              <a:latin typeface="Corbel Light" panose="020B0303020204020204" pitchFamily="34" charset="0"/>
            </a:endParaRPr>
          </a:p>
        </p:txBody>
      </p:sp>
      <p:sp>
        <p:nvSpPr>
          <p:cNvPr id="9" name="TextBox 8">
            <a:extLst>
              <a:ext uri="{FF2B5EF4-FFF2-40B4-BE49-F238E27FC236}">
                <a16:creationId xmlns:a16="http://schemas.microsoft.com/office/drawing/2014/main" id="{FD1967AD-C160-4E44-83BC-B1F0D7035BF2}"/>
              </a:ext>
            </a:extLst>
          </p:cNvPr>
          <p:cNvSpPr txBox="1"/>
          <p:nvPr/>
        </p:nvSpPr>
        <p:spPr>
          <a:xfrm>
            <a:off x="1375217" y="1646736"/>
            <a:ext cx="6269431" cy="461665"/>
          </a:xfrm>
          <a:prstGeom prst="rect">
            <a:avLst/>
          </a:prstGeom>
          <a:noFill/>
        </p:spPr>
        <p:txBody>
          <a:bodyPr wrap="square" rtlCol="0">
            <a:spAutoFit/>
          </a:bodyPr>
          <a:lstStyle/>
          <a:p>
            <a:pPr>
              <a:buClr>
                <a:schemeClr val="accent1"/>
              </a:buClr>
            </a:pPr>
            <a:r>
              <a:rPr lang="en-US" sz="2400" dirty="0">
                <a:solidFill>
                  <a:schemeClr val="accent3"/>
                </a:solidFill>
                <a:latin typeface="Corbel Light" panose="020B0303020204020204" pitchFamily="34" charset="0"/>
              </a:rPr>
              <a:t>Convert</a:t>
            </a:r>
            <a:r>
              <a:rPr lang="en-US" sz="2400" dirty="0">
                <a:solidFill>
                  <a:schemeClr val="bg1">
                    <a:lumMod val="85000"/>
                  </a:schemeClr>
                </a:solidFill>
                <a:latin typeface="Corbel Light" panose="020B0303020204020204" pitchFamily="34" charset="0"/>
              </a:rPr>
              <a:t>.ToInt32();      </a:t>
            </a:r>
            <a:endParaRPr lang="en-US" sz="2400" dirty="0">
              <a:solidFill>
                <a:srgbClr val="92D050"/>
              </a:solidFill>
              <a:latin typeface="Corbel Light" panose="020B0303020204020204" pitchFamily="34" charset="0"/>
            </a:endParaRPr>
          </a:p>
        </p:txBody>
      </p:sp>
    </p:spTree>
    <p:extLst>
      <p:ext uri="{BB962C8B-B14F-4D97-AF65-F5344CB8AC3E}">
        <p14:creationId xmlns:p14="http://schemas.microsoft.com/office/powerpoint/2010/main" val="2976488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 Operators</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375220" y="1211884"/>
            <a:ext cx="6269431" cy="2251065"/>
          </a:xfrm>
          <a:prstGeom prst="rect">
            <a:avLst/>
          </a:prstGeom>
          <a:noFill/>
        </p:spPr>
        <p:txBody>
          <a:bodyPr wrap="square" rtlCol="0">
            <a:spAutoFit/>
          </a:bodyPr>
          <a:lstStyle/>
          <a:p>
            <a:pPr marL="342900" indent="-342900">
              <a:lnSpc>
                <a:spcPct val="150000"/>
              </a:lnSpc>
              <a:buClr>
                <a:schemeClr val="accent1"/>
              </a:buClr>
              <a:buFont typeface="Wingdings" panose="05000000000000000000" pitchFamily="2" charset="2"/>
              <a:buChar char="§"/>
            </a:pPr>
            <a:r>
              <a:rPr lang="en-US" sz="2400" dirty="0">
                <a:solidFill>
                  <a:schemeClr val="bg1">
                    <a:lumMod val="85000"/>
                  </a:schemeClr>
                </a:solidFill>
                <a:latin typeface="Corbel Light" panose="020B0303020204020204" pitchFamily="34" charset="0"/>
              </a:rPr>
              <a:t>Assignment Operator</a:t>
            </a:r>
          </a:p>
          <a:p>
            <a:pPr marL="342900" indent="-342900">
              <a:lnSpc>
                <a:spcPct val="150000"/>
              </a:lnSpc>
              <a:buClr>
                <a:schemeClr val="accent1"/>
              </a:buClr>
              <a:buFont typeface="Wingdings" panose="05000000000000000000" pitchFamily="2" charset="2"/>
              <a:buChar char="§"/>
            </a:pPr>
            <a:r>
              <a:rPr lang="en-US" sz="2400" dirty="0">
                <a:solidFill>
                  <a:schemeClr val="bg1">
                    <a:lumMod val="85000"/>
                  </a:schemeClr>
                </a:solidFill>
                <a:latin typeface="Corbel Light" panose="020B0303020204020204" pitchFamily="34" charset="0"/>
              </a:rPr>
              <a:t>Arithmetic Operators</a:t>
            </a:r>
          </a:p>
          <a:p>
            <a:pPr marL="342900" indent="-342900">
              <a:lnSpc>
                <a:spcPct val="150000"/>
              </a:lnSpc>
              <a:buClr>
                <a:schemeClr val="accent1"/>
              </a:buClr>
              <a:buFont typeface="Wingdings" panose="05000000000000000000" pitchFamily="2" charset="2"/>
              <a:buChar char="§"/>
            </a:pPr>
            <a:r>
              <a:rPr lang="en-US" sz="2400" dirty="0">
                <a:solidFill>
                  <a:schemeClr val="bg1">
                    <a:lumMod val="85000"/>
                  </a:schemeClr>
                </a:solidFill>
                <a:latin typeface="Corbel Light" panose="020B0303020204020204" pitchFamily="34" charset="0"/>
              </a:rPr>
              <a:t>Comparison Operators</a:t>
            </a:r>
          </a:p>
          <a:p>
            <a:pPr marL="342900" indent="-342900">
              <a:lnSpc>
                <a:spcPct val="150000"/>
              </a:lnSpc>
              <a:buClr>
                <a:schemeClr val="accent1"/>
              </a:buClr>
              <a:buFont typeface="Wingdings" panose="05000000000000000000" pitchFamily="2" charset="2"/>
              <a:buChar char="§"/>
            </a:pPr>
            <a:r>
              <a:rPr lang="en-US" sz="2400" dirty="0">
                <a:solidFill>
                  <a:schemeClr val="bg1">
                    <a:lumMod val="85000"/>
                  </a:schemeClr>
                </a:solidFill>
                <a:latin typeface="Corbel Light" panose="020B0303020204020204" pitchFamily="34" charset="0"/>
              </a:rPr>
              <a:t>Logical Operators</a:t>
            </a:r>
          </a:p>
        </p:txBody>
      </p:sp>
    </p:spTree>
    <p:extLst>
      <p:ext uri="{BB962C8B-B14F-4D97-AF65-F5344CB8AC3E}">
        <p14:creationId xmlns:p14="http://schemas.microsoft.com/office/powerpoint/2010/main" val="2690419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Assignment Operator</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165475" y="1283665"/>
            <a:ext cx="6269431" cy="369332"/>
          </a:xfrm>
          <a:prstGeom prst="rect">
            <a:avLst/>
          </a:prstGeom>
          <a:noFill/>
        </p:spPr>
        <p:txBody>
          <a:bodyPr wrap="square" rtlCol="0">
            <a:spAutoFit/>
          </a:bodyPr>
          <a:lstStyle/>
          <a:p>
            <a:pPr>
              <a:buClr>
                <a:schemeClr val="accent1"/>
              </a:buClr>
            </a:pPr>
            <a:r>
              <a:rPr lang="en-US" sz="1800" b="0" i="0" dirty="0">
                <a:solidFill>
                  <a:schemeClr val="bg1">
                    <a:lumMod val="85000"/>
                  </a:schemeClr>
                </a:solidFill>
                <a:effectLst/>
                <a:latin typeface="Corbel Light" panose="020B0303020204020204" pitchFamily="34" charset="0"/>
              </a:rPr>
              <a:t>Basic assignment operator (=) is used to assign values to variables</a:t>
            </a:r>
            <a:endParaRPr lang="en-US" dirty="0">
              <a:solidFill>
                <a:schemeClr val="bg1">
                  <a:lumMod val="85000"/>
                </a:schemeClr>
              </a:solidFill>
              <a:latin typeface="Corbel Light" panose="020B0303020204020204" pitchFamily="34" charset="0"/>
            </a:endParaRPr>
          </a:p>
        </p:txBody>
      </p:sp>
      <p:sp>
        <p:nvSpPr>
          <p:cNvPr id="2" name="TextBox 1">
            <a:extLst>
              <a:ext uri="{FF2B5EF4-FFF2-40B4-BE49-F238E27FC236}">
                <a16:creationId xmlns:a16="http://schemas.microsoft.com/office/drawing/2014/main" id="{1C647382-F8F7-4A57-91D5-FAA6F331F7D2}"/>
              </a:ext>
            </a:extLst>
          </p:cNvPr>
          <p:cNvSpPr txBox="1"/>
          <p:nvPr/>
        </p:nvSpPr>
        <p:spPr>
          <a:xfrm>
            <a:off x="1284195" y="1889312"/>
            <a:ext cx="2525050" cy="1815882"/>
          </a:xfrm>
          <a:prstGeom prst="rect">
            <a:avLst/>
          </a:prstGeom>
          <a:noFill/>
          <a:ln>
            <a:solidFill>
              <a:schemeClr val="accent1"/>
            </a:solidFill>
          </a:ln>
        </p:spPr>
        <p:txBody>
          <a:bodyPr wrap="none" rtlCol="0">
            <a:spAutoFit/>
          </a:bodyPr>
          <a:lstStyle/>
          <a:p>
            <a:pPr>
              <a:buClr>
                <a:schemeClr val="accent1"/>
              </a:buClr>
            </a:pPr>
            <a:r>
              <a:rPr lang="en-US" sz="2800" dirty="0">
                <a:solidFill>
                  <a:srgbClr val="0070C0"/>
                </a:solidFill>
                <a:latin typeface="Corbel Light" panose="020B0303020204020204" pitchFamily="34" charset="0"/>
              </a:rPr>
              <a:t>int</a:t>
            </a:r>
            <a:r>
              <a:rPr lang="en-US" sz="2800" dirty="0">
                <a:solidFill>
                  <a:schemeClr val="bg1">
                    <a:lumMod val="85000"/>
                  </a:schemeClr>
                </a:solidFill>
                <a:latin typeface="Corbel Light" panose="020B0303020204020204" pitchFamily="34" charset="0"/>
              </a:rPr>
              <a:t> num;</a:t>
            </a:r>
          </a:p>
          <a:p>
            <a:pPr>
              <a:buClr>
                <a:schemeClr val="accent1"/>
              </a:buClr>
            </a:pPr>
            <a:r>
              <a:rPr lang="en-US" sz="2800" dirty="0">
                <a:solidFill>
                  <a:schemeClr val="bg1">
                    <a:lumMod val="85000"/>
                  </a:schemeClr>
                </a:solidFill>
                <a:latin typeface="Corbel Light" panose="020B0303020204020204" pitchFamily="34" charset="0"/>
              </a:rPr>
              <a:t>num = 100;</a:t>
            </a:r>
          </a:p>
          <a:p>
            <a:pPr marL="342900" indent="-342900">
              <a:buClr>
                <a:schemeClr val="accent1"/>
              </a:buClr>
              <a:buFont typeface="Wingdings" panose="05000000000000000000" pitchFamily="2" charset="2"/>
              <a:buChar char="§"/>
            </a:pPr>
            <a:endParaRPr lang="en-US" sz="2800" dirty="0">
              <a:solidFill>
                <a:schemeClr val="bg1">
                  <a:lumMod val="85000"/>
                </a:schemeClr>
              </a:solidFill>
              <a:latin typeface="Corbel Light" panose="020B0303020204020204" pitchFamily="34" charset="0"/>
            </a:endParaRPr>
          </a:p>
          <a:p>
            <a:pPr>
              <a:buClr>
                <a:schemeClr val="accent1"/>
              </a:buClr>
            </a:pPr>
            <a:r>
              <a:rPr lang="en-US" sz="2800" dirty="0">
                <a:solidFill>
                  <a:srgbClr val="0070C0"/>
                </a:solidFill>
                <a:latin typeface="Corbel Light" panose="020B0303020204020204" pitchFamily="34" charset="0"/>
              </a:rPr>
              <a:t>int</a:t>
            </a:r>
            <a:r>
              <a:rPr lang="en-US" sz="2800" dirty="0">
                <a:solidFill>
                  <a:schemeClr val="bg1">
                    <a:lumMod val="85000"/>
                  </a:schemeClr>
                </a:solidFill>
                <a:latin typeface="Corbel Light" panose="020B0303020204020204" pitchFamily="34" charset="0"/>
              </a:rPr>
              <a:t> num1 = 1000;</a:t>
            </a:r>
          </a:p>
        </p:txBody>
      </p:sp>
    </p:spTree>
    <p:extLst>
      <p:ext uri="{BB962C8B-B14F-4D97-AF65-F5344CB8AC3E}">
        <p14:creationId xmlns:p14="http://schemas.microsoft.com/office/powerpoint/2010/main" val="1725796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Arithmetic Operator</a:t>
            </a:r>
            <a:endParaRPr sz="2400" dirty="0"/>
          </a:p>
        </p:txBody>
      </p:sp>
      <p:sp>
        <p:nvSpPr>
          <p:cNvPr id="16" name="TextBox 15">
            <a:extLst>
              <a:ext uri="{FF2B5EF4-FFF2-40B4-BE49-F238E27FC236}">
                <a16:creationId xmlns:a16="http://schemas.microsoft.com/office/drawing/2014/main" id="{779CD39F-54D1-41F7-A71A-B355928F5A94}"/>
              </a:ext>
            </a:extLst>
          </p:cNvPr>
          <p:cNvSpPr txBox="1"/>
          <p:nvPr/>
        </p:nvSpPr>
        <p:spPr>
          <a:xfrm>
            <a:off x="1165475" y="1283665"/>
            <a:ext cx="7978525" cy="1231106"/>
          </a:xfrm>
          <a:prstGeom prst="rect">
            <a:avLst/>
          </a:prstGeom>
          <a:noFill/>
        </p:spPr>
        <p:txBody>
          <a:bodyPr wrap="square" rtlCol="0">
            <a:spAutoFit/>
          </a:bodyPr>
          <a:lstStyle/>
          <a:p>
            <a:pPr algn="l"/>
            <a:r>
              <a:rPr lang="en-US" sz="1800" dirty="0">
                <a:solidFill>
                  <a:schemeClr val="bg1">
                    <a:lumMod val="85000"/>
                  </a:schemeClr>
                </a:solidFill>
                <a:latin typeface="Corbel Light" panose="020B0303020204020204" pitchFamily="34" charset="0"/>
              </a:rPr>
              <a:t>Arithmetic operators are used to perform arithmetic operations such as addition, subtraction, multiplication, division, etc.</a:t>
            </a:r>
          </a:p>
          <a:p>
            <a:br>
              <a:rPr lang="en-US" sz="2400" dirty="0"/>
            </a:br>
            <a:endParaRPr lang="en-US" dirty="0">
              <a:solidFill>
                <a:schemeClr val="bg1">
                  <a:lumMod val="85000"/>
                </a:schemeClr>
              </a:solidFill>
              <a:latin typeface="Corbel Light" panose="020B0303020204020204" pitchFamily="34" charset="0"/>
            </a:endParaRPr>
          </a:p>
        </p:txBody>
      </p:sp>
      <p:sp>
        <p:nvSpPr>
          <p:cNvPr id="2" name="TextBox 1">
            <a:extLst>
              <a:ext uri="{FF2B5EF4-FFF2-40B4-BE49-F238E27FC236}">
                <a16:creationId xmlns:a16="http://schemas.microsoft.com/office/drawing/2014/main" id="{1C647382-F8F7-4A57-91D5-FAA6F331F7D2}"/>
              </a:ext>
            </a:extLst>
          </p:cNvPr>
          <p:cNvSpPr txBox="1"/>
          <p:nvPr/>
        </p:nvSpPr>
        <p:spPr>
          <a:xfrm>
            <a:off x="1284196" y="2373406"/>
            <a:ext cx="5506570" cy="1384995"/>
          </a:xfrm>
          <a:prstGeom prst="rect">
            <a:avLst/>
          </a:prstGeom>
          <a:noFill/>
          <a:ln>
            <a:solidFill>
              <a:schemeClr val="accent1"/>
            </a:solidFill>
          </a:ln>
        </p:spPr>
        <p:txBody>
          <a:bodyPr wrap="square" rtlCol="0">
            <a:spAutoFit/>
          </a:bodyPr>
          <a:lstStyle/>
          <a:p>
            <a:pPr>
              <a:buClr>
                <a:schemeClr val="accent1"/>
              </a:buClr>
            </a:pPr>
            <a:r>
              <a:rPr lang="en-US" sz="2800" dirty="0">
                <a:solidFill>
                  <a:srgbClr val="0070C0"/>
                </a:solidFill>
                <a:latin typeface="Corbel Light" panose="020B0303020204020204" pitchFamily="34" charset="0"/>
              </a:rPr>
              <a:t>int</a:t>
            </a:r>
            <a:r>
              <a:rPr lang="en-US" sz="2800" dirty="0">
                <a:solidFill>
                  <a:schemeClr val="bg1">
                    <a:lumMod val="85000"/>
                  </a:schemeClr>
                </a:solidFill>
                <a:latin typeface="Corbel Light" panose="020B0303020204020204" pitchFamily="34" charset="0"/>
              </a:rPr>
              <a:t> num1 = 10;</a:t>
            </a:r>
          </a:p>
          <a:p>
            <a:pPr>
              <a:buClr>
                <a:schemeClr val="accent1"/>
              </a:buClr>
            </a:pPr>
            <a:r>
              <a:rPr lang="en-US" sz="2800" dirty="0">
                <a:solidFill>
                  <a:srgbClr val="0070C0"/>
                </a:solidFill>
                <a:latin typeface="Corbel Light" panose="020B0303020204020204" pitchFamily="34" charset="0"/>
              </a:rPr>
              <a:t>int</a:t>
            </a:r>
            <a:r>
              <a:rPr lang="en-US" sz="2800" dirty="0">
                <a:solidFill>
                  <a:schemeClr val="bg1">
                    <a:lumMod val="85000"/>
                  </a:schemeClr>
                </a:solidFill>
                <a:latin typeface="Corbel Light" panose="020B0303020204020204" pitchFamily="34" charset="0"/>
              </a:rPr>
              <a:t> num2 = 20;</a:t>
            </a:r>
          </a:p>
          <a:p>
            <a:pPr>
              <a:buClr>
                <a:schemeClr val="accent1"/>
              </a:buClr>
            </a:pPr>
            <a:r>
              <a:rPr lang="en-US" sz="2800" dirty="0">
                <a:solidFill>
                  <a:schemeClr val="bg1">
                    <a:lumMod val="85000"/>
                  </a:schemeClr>
                </a:solidFill>
                <a:latin typeface="Corbel Light" panose="020B0303020204020204" pitchFamily="34" charset="0"/>
              </a:rPr>
              <a:t>int num3 = num1 + num2 </a:t>
            </a:r>
            <a:r>
              <a:rPr lang="en-US" sz="2800" dirty="0">
                <a:solidFill>
                  <a:srgbClr val="00B050"/>
                </a:solidFill>
                <a:latin typeface="Corbel Light" panose="020B0303020204020204" pitchFamily="34" charset="0"/>
              </a:rPr>
              <a:t>// num3 = 30</a:t>
            </a:r>
          </a:p>
        </p:txBody>
      </p:sp>
    </p:spTree>
    <p:extLst>
      <p:ext uri="{BB962C8B-B14F-4D97-AF65-F5344CB8AC3E}">
        <p14:creationId xmlns:p14="http://schemas.microsoft.com/office/powerpoint/2010/main" val="152618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11" name="Rectangle 10">
            <a:extLst>
              <a:ext uri="{FF2B5EF4-FFF2-40B4-BE49-F238E27FC236}">
                <a16:creationId xmlns:a16="http://schemas.microsoft.com/office/drawing/2014/main" id="{694863F9-2FCE-6CEA-43F5-BD6FB8356844}"/>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18C09A8-F00C-4345-F3F6-8B3DCBEC6055}"/>
              </a:ext>
            </a:extLst>
          </p:cNvPr>
          <p:cNvPicPr>
            <a:picLocks noChangeAspect="1"/>
          </p:cNvPicPr>
          <p:nvPr/>
        </p:nvPicPr>
        <p:blipFill rotWithShape="1">
          <a:blip r:embed="rId3"/>
          <a:srcRect t="28317" b="41841"/>
          <a:stretch/>
        </p:blipFill>
        <p:spPr>
          <a:xfrm>
            <a:off x="256452" y="1691640"/>
            <a:ext cx="8887548" cy="2047603"/>
          </a:xfrm>
          <a:prstGeom prst="rect">
            <a:avLst/>
          </a:prstGeom>
        </p:spPr>
      </p:pic>
      <p:sp>
        <p:nvSpPr>
          <p:cNvPr id="12" name="Rectangle 11">
            <a:extLst>
              <a:ext uri="{FF2B5EF4-FFF2-40B4-BE49-F238E27FC236}">
                <a16:creationId xmlns:a16="http://schemas.microsoft.com/office/drawing/2014/main" id="{338259F1-5DEE-C6A3-5A5C-8D77CBB2C39E}"/>
              </a:ext>
            </a:extLst>
          </p:cNvPr>
          <p:cNvSpPr/>
          <p:nvPr/>
        </p:nvSpPr>
        <p:spPr>
          <a:xfrm>
            <a:off x="1162594" y="2109652"/>
            <a:ext cx="953589" cy="496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71;p12">
            <a:extLst>
              <a:ext uri="{FF2B5EF4-FFF2-40B4-BE49-F238E27FC236}">
                <a16:creationId xmlns:a16="http://schemas.microsoft.com/office/drawing/2014/main" id="{38FBC104-1129-D55B-70B0-3865F9D3AB59}"/>
              </a:ext>
            </a:extLst>
          </p:cNvPr>
          <p:cNvSpPr txBox="1">
            <a:spLocks noGrp="1"/>
          </p:cNvSpPr>
          <p:nvPr>
            <p:ph type="ctrTitle"/>
          </p:nvPr>
        </p:nvSpPr>
        <p:spPr>
          <a:xfrm>
            <a:off x="-52251" y="114608"/>
            <a:ext cx="9248502"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Your Journey!</a:t>
            </a:r>
            <a:endParaRPr dirty="0"/>
          </a:p>
        </p:txBody>
      </p:sp>
    </p:spTree>
    <p:extLst>
      <p:ext uri="{BB962C8B-B14F-4D97-AF65-F5344CB8AC3E}">
        <p14:creationId xmlns:p14="http://schemas.microsoft.com/office/powerpoint/2010/main" val="2102565099"/>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Operators</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Tree>
    <p:extLst>
      <p:ext uri="{BB962C8B-B14F-4D97-AF65-F5344CB8AC3E}">
        <p14:creationId xmlns:p14="http://schemas.microsoft.com/office/powerpoint/2010/main" val="1580674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Arithmetic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4153123961"/>
              </p:ext>
            </p:extLst>
          </p:nvPr>
        </p:nvGraphicFramePr>
        <p:xfrm>
          <a:off x="1546412" y="1649132"/>
          <a:ext cx="6860242" cy="2352040"/>
        </p:xfrm>
        <a:graphic>
          <a:graphicData uri="http://schemas.openxmlformats.org/drawingml/2006/table">
            <a:tbl>
              <a:tblPr firstRow="1" bandRow="1">
                <a:tableStyleId>{F2DE63D5-997A-4646-A377-4702673A728D}</a:tableStyleId>
              </a:tblPr>
              <a:tblGrid>
                <a:gridCol w="1270747">
                  <a:extLst>
                    <a:ext uri="{9D8B030D-6E8A-4147-A177-3AD203B41FA5}">
                      <a16:colId xmlns:a16="http://schemas.microsoft.com/office/drawing/2014/main" val="663890775"/>
                    </a:ext>
                  </a:extLst>
                </a:gridCol>
                <a:gridCol w="3302748">
                  <a:extLst>
                    <a:ext uri="{9D8B030D-6E8A-4147-A177-3AD203B41FA5}">
                      <a16:colId xmlns:a16="http://schemas.microsoft.com/office/drawing/2014/main" val="1636204082"/>
                    </a:ext>
                  </a:extLst>
                </a:gridCol>
                <a:gridCol w="2286747">
                  <a:extLst>
                    <a:ext uri="{9D8B030D-6E8A-4147-A177-3AD203B41FA5}">
                      <a16:colId xmlns:a16="http://schemas.microsoft.com/office/drawing/2014/main" val="1331489951"/>
                    </a:ext>
                  </a:extLst>
                </a:gridCol>
              </a:tblGrid>
              <a:tr h="370840">
                <a:tc>
                  <a:txBody>
                    <a:bodyPr/>
                    <a:lstStyle/>
                    <a:p>
                      <a:pPr algn="ctr"/>
                      <a:r>
                        <a:rPr lang="en-US" dirty="0">
                          <a:solidFill>
                            <a:schemeClr val="bg1">
                              <a:lumMod val="85000"/>
                            </a:schemeClr>
                          </a:solidFill>
                        </a:rPr>
                        <a:t>Operator</a:t>
                      </a:r>
                    </a:p>
                  </a:txBody>
                  <a:tcPr/>
                </a:tc>
                <a:tc>
                  <a:txBody>
                    <a:bodyPr/>
                    <a:lstStyle/>
                    <a:p>
                      <a:r>
                        <a:rPr lang="en-US" dirty="0">
                          <a:solidFill>
                            <a:schemeClr val="bg1">
                              <a:lumMod val="85000"/>
                            </a:schemeClr>
                          </a:solidFill>
                        </a:rPr>
                        <a:t>Operator Name</a:t>
                      </a:r>
                    </a:p>
                  </a:txBody>
                  <a:tcPr/>
                </a:tc>
                <a:tc>
                  <a:txBody>
                    <a:bodyPr/>
                    <a:lstStyle/>
                    <a:p>
                      <a:r>
                        <a:rPr lang="en-US" dirty="0">
                          <a:solidFill>
                            <a:schemeClr val="bg1">
                              <a:lumMod val="85000"/>
                            </a:schemeClr>
                          </a:solidFill>
                        </a:rPr>
                        <a:t>Example</a:t>
                      </a:r>
                    </a:p>
                  </a:txBody>
                  <a:tcPr/>
                </a:tc>
                <a:extLst>
                  <a:ext uri="{0D108BD9-81ED-4DB2-BD59-A6C34878D82A}">
                    <a16:rowId xmlns:a16="http://schemas.microsoft.com/office/drawing/2014/main" val="3442866165"/>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Addition Operator</a:t>
                      </a:r>
                    </a:p>
                  </a:txBody>
                  <a:tcPr marL="182880" marR="182880" marT="91440" marB="91440" anchor="ctr"/>
                </a:tc>
                <a:tc>
                  <a:txBody>
                    <a:bodyPr/>
                    <a:lstStyle/>
                    <a:p>
                      <a:r>
                        <a:rPr lang="en-US" dirty="0">
                          <a:solidFill>
                            <a:schemeClr val="bg1">
                              <a:lumMod val="85000"/>
                            </a:schemeClr>
                          </a:solidFill>
                          <a:effectLst/>
                        </a:rPr>
                        <a:t>20 + 10 evaluates to 30</a:t>
                      </a:r>
                    </a:p>
                  </a:txBody>
                  <a:tcPr marL="182880" marR="182880" marT="91440" marB="91440" anchor="ctr"/>
                </a:tc>
                <a:extLst>
                  <a:ext uri="{0D108BD9-81ED-4DB2-BD59-A6C34878D82A}">
                    <a16:rowId xmlns:a16="http://schemas.microsoft.com/office/drawing/2014/main" val="234526099"/>
                  </a:ext>
                </a:extLst>
              </a:tr>
              <a:tr h="370840">
                <a:tc>
                  <a:txBody>
                    <a:bodyPr/>
                    <a:lstStyle/>
                    <a:p>
                      <a:r>
                        <a:rPr lang="en-US">
                          <a:solidFill>
                            <a:schemeClr val="bg1">
                              <a:lumMod val="85000"/>
                            </a:schemeClr>
                          </a:solidFill>
                          <a:effectLst/>
                        </a:rPr>
                        <a:t>-</a:t>
                      </a:r>
                    </a:p>
                  </a:txBody>
                  <a:tcPr marL="182880" marR="182880" marT="91440" marB="91440" anchor="ctr"/>
                </a:tc>
                <a:tc>
                  <a:txBody>
                    <a:bodyPr/>
                    <a:lstStyle/>
                    <a:p>
                      <a:r>
                        <a:rPr lang="en-US">
                          <a:solidFill>
                            <a:schemeClr val="bg1">
                              <a:lumMod val="85000"/>
                            </a:schemeClr>
                          </a:solidFill>
                          <a:effectLst/>
                        </a:rPr>
                        <a:t>Subtraction Operator</a:t>
                      </a:r>
                    </a:p>
                  </a:txBody>
                  <a:tcPr marL="182880" marR="182880" marT="91440" marB="91440" anchor="ctr"/>
                </a:tc>
                <a:tc>
                  <a:txBody>
                    <a:bodyPr/>
                    <a:lstStyle/>
                    <a:p>
                      <a:r>
                        <a:rPr lang="en-US" dirty="0">
                          <a:solidFill>
                            <a:schemeClr val="bg1">
                              <a:lumMod val="85000"/>
                            </a:schemeClr>
                          </a:solidFill>
                          <a:effectLst/>
                        </a:rPr>
                        <a:t>20 - 10 evaluates to 10</a:t>
                      </a:r>
                    </a:p>
                  </a:txBody>
                  <a:tcPr marL="182880" marR="182880" marT="91440" marB="91440" anchor="ctr"/>
                </a:tc>
                <a:extLst>
                  <a:ext uri="{0D108BD9-81ED-4DB2-BD59-A6C34878D82A}">
                    <a16:rowId xmlns:a16="http://schemas.microsoft.com/office/drawing/2014/main" val="1271040658"/>
                  </a:ext>
                </a:extLst>
              </a:tr>
              <a:tr h="370840">
                <a:tc>
                  <a:txBody>
                    <a:bodyPr/>
                    <a:lstStyle/>
                    <a:p>
                      <a:r>
                        <a:rPr lang="en-US">
                          <a:solidFill>
                            <a:schemeClr val="bg1">
                              <a:lumMod val="85000"/>
                            </a:schemeClr>
                          </a:solidFill>
                          <a:effectLst/>
                        </a:rPr>
                        <a:t>*</a:t>
                      </a:r>
                    </a:p>
                  </a:txBody>
                  <a:tcPr marL="182880" marR="182880" marT="91440" marB="91440" anchor="ctr"/>
                </a:tc>
                <a:tc>
                  <a:txBody>
                    <a:bodyPr/>
                    <a:lstStyle/>
                    <a:p>
                      <a:r>
                        <a:rPr lang="en-US">
                          <a:solidFill>
                            <a:schemeClr val="bg1">
                              <a:lumMod val="85000"/>
                            </a:schemeClr>
                          </a:solidFill>
                          <a:effectLst/>
                        </a:rPr>
                        <a:t>Multiplication Operator</a:t>
                      </a:r>
                    </a:p>
                  </a:txBody>
                  <a:tcPr marL="182880" marR="182880" marT="91440" marB="91440" anchor="ctr"/>
                </a:tc>
                <a:tc>
                  <a:txBody>
                    <a:bodyPr/>
                    <a:lstStyle/>
                    <a:p>
                      <a:r>
                        <a:rPr lang="en-US" dirty="0">
                          <a:solidFill>
                            <a:schemeClr val="bg1">
                              <a:lumMod val="85000"/>
                            </a:schemeClr>
                          </a:solidFill>
                          <a:effectLst/>
                        </a:rPr>
                        <a:t>20 * 10 evaluates to 200</a:t>
                      </a:r>
                    </a:p>
                  </a:txBody>
                  <a:tcPr marL="182880" marR="182880" marT="91440" marB="91440" anchor="ctr"/>
                </a:tc>
                <a:extLst>
                  <a:ext uri="{0D108BD9-81ED-4DB2-BD59-A6C34878D82A}">
                    <a16:rowId xmlns:a16="http://schemas.microsoft.com/office/drawing/2014/main" val="4127150180"/>
                  </a:ext>
                </a:extLst>
              </a:tr>
              <a:tr h="370840">
                <a:tc>
                  <a:txBody>
                    <a:bodyPr/>
                    <a:lstStyle/>
                    <a:p>
                      <a:r>
                        <a:rPr lang="en-US">
                          <a:solidFill>
                            <a:schemeClr val="bg1">
                              <a:lumMod val="85000"/>
                            </a:schemeClr>
                          </a:solidFill>
                          <a:effectLst/>
                        </a:rPr>
                        <a:t>/</a:t>
                      </a:r>
                    </a:p>
                  </a:txBody>
                  <a:tcPr marL="182880" marR="182880" marT="91440" marB="91440" anchor="ctr"/>
                </a:tc>
                <a:tc>
                  <a:txBody>
                    <a:bodyPr/>
                    <a:lstStyle/>
                    <a:p>
                      <a:r>
                        <a:rPr lang="en-US">
                          <a:solidFill>
                            <a:schemeClr val="bg1">
                              <a:lumMod val="85000"/>
                            </a:schemeClr>
                          </a:solidFill>
                          <a:effectLst/>
                        </a:rPr>
                        <a:t>Division Operator</a:t>
                      </a:r>
                    </a:p>
                  </a:txBody>
                  <a:tcPr marL="182880" marR="182880" marT="91440" marB="91440" anchor="ctr"/>
                </a:tc>
                <a:tc>
                  <a:txBody>
                    <a:bodyPr/>
                    <a:lstStyle/>
                    <a:p>
                      <a:r>
                        <a:rPr lang="en-US" dirty="0">
                          <a:solidFill>
                            <a:schemeClr val="bg1">
                              <a:lumMod val="85000"/>
                            </a:schemeClr>
                          </a:solidFill>
                          <a:effectLst/>
                        </a:rPr>
                        <a:t>20 / 10 evaluates to 2</a:t>
                      </a:r>
                    </a:p>
                  </a:txBody>
                  <a:tcPr marL="182880" marR="182880" marT="91440" marB="91440" anchor="ctr"/>
                </a:tc>
                <a:extLst>
                  <a:ext uri="{0D108BD9-81ED-4DB2-BD59-A6C34878D82A}">
                    <a16:rowId xmlns:a16="http://schemas.microsoft.com/office/drawing/2014/main" val="51844578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a:solidFill>
                            <a:schemeClr val="bg1">
                              <a:lumMod val="85000"/>
                            </a:schemeClr>
                          </a:solidFill>
                          <a:effectLst/>
                        </a:rPr>
                        <a:t>Modulo Operator (Remainder)</a:t>
                      </a:r>
                    </a:p>
                  </a:txBody>
                  <a:tcPr marL="182880" marR="182880" marT="91440" marB="91440" anchor="ctr"/>
                </a:tc>
                <a:tc>
                  <a:txBody>
                    <a:bodyPr/>
                    <a:lstStyle/>
                    <a:p>
                      <a:r>
                        <a:rPr lang="en-US" dirty="0">
                          <a:solidFill>
                            <a:schemeClr val="bg1">
                              <a:lumMod val="85000"/>
                            </a:schemeClr>
                          </a:solidFill>
                          <a:effectLst/>
                        </a:rPr>
                        <a:t>17 % 5 evaluates to 2</a:t>
                      </a:r>
                    </a:p>
                  </a:txBody>
                  <a:tcPr marL="182880" marR="182880" marT="91440" marB="91440" anchor="ctr"/>
                </a:tc>
                <a:extLst>
                  <a:ext uri="{0D108BD9-81ED-4DB2-BD59-A6C34878D82A}">
                    <a16:rowId xmlns:a16="http://schemas.microsoft.com/office/drawing/2014/main" val="2602339921"/>
                  </a:ext>
                </a:extLst>
              </a:tr>
            </a:tbl>
          </a:graphicData>
        </a:graphic>
      </p:graphicFrame>
    </p:spTree>
    <p:extLst>
      <p:ext uri="{BB962C8B-B14F-4D97-AF65-F5344CB8AC3E}">
        <p14:creationId xmlns:p14="http://schemas.microsoft.com/office/powerpoint/2010/main" val="499653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Arithmetic Operator (Increment/Decrement)</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4129124518"/>
              </p:ext>
            </p:extLst>
          </p:nvPr>
        </p:nvGraphicFramePr>
        <p:xfrm>
          <a:off x="1425388" y="1272615"/>
          <a:ext cx="6860242" cy="1163320"/>
        </p:xfrm>
        <a:graphic>
          <a:graphicData uri="http://schemas.openxmlformats.org/drawingml/2006/table">
            <a:tbl>
              <a:tblPr firstRow="1" bandRow="1">
                <a:tableStyleId>{F2DE63D5-997A-4646-A377-4702673A728D}</a:tableStyleId>
              </a:tblPr>
              <a:tblGrid>
                <a:gridCol w="1270747">
                  <a:extLst>
                    <a:ext uri="{9D8B030D-6E8A-4147-A177-3AD203B41FA5}">
                      <a16:colId xmlns:a16="http://schemas.microsoft.com/office/drawing/2014/main" val="663890775"/>
                    </a:ext>
                  </a:extLst>
                </a:gridCol>
                <a:gridCol w="3302748">
                  <a:extLst>
                    <a:ext uri="{9D8B030D-6E8A-4147-A177-3AD203B41FA5}">
                      <a16:colId xmlns:a16="http://schemas.microsoft.com/office/drawing/2014/main" val="1636204082"/>
                    </a:ext>
                  </a:extLst>
                </a:gridCol>
                <a:gridCol w="2286747">
                  <a:extLst>
                    <a:ext uri="{9D8B030D-6E8A-4147-A177-3AD203B41FA5}">
                      <a16:colId xmlns:a16="http://schemas.microsoft.com/office/drawing/2014/main" val="1331489951"/>
                    </a:ext>
                  </a:extLst>
                </a:gridCol>
              </a:tblGrid>
              <a:tr h="370840">
                <a:tc>
                  <a:txBody>
                    <a:bodyPr/>
                    <a:lstStyle/>
                    <a:p>
                      <a:pPr algn="ctr"/>
                      <a:r>
                        <a:rPr lang="en-US" dirty="0">
                          <a:solidFill>
                            <a:schemeClr val="bg1">
                              <a:lumMod val="85000"/>
                            </a:schemeClr>
                          </a:solidFill>
                        </a:rPr>
                        <a:t>Operator</a:t>
                      </a:r>
                    </a:p>
                  </a:txBody>
                  <a:tcPr/>
                </a:tc>
                <a:tc>
                  <a:txBody>
                    <a:bodyPr/>
                    <a:lstStyle/>
                    <a:p>
                      <a:r>
                        <a:rPr lang="en-US" dirty="0">
                          <a:solidFill>
                            <a:schemeClr val="bg1">
                              <a:lumMod val="85000"/>
                            </a:schemeClr>
                          </a:solidFill>
                        </a:rPr>
                        <a:t>Operator Name</a:t>
                      </a:r>
                    </a:p>
                  </a:txBody>
                  <a:tcPr/>
                </a:tc>
                <a:tc>
                  <a:txBody>
                    <a:bodyPr/>
                    <a:lstStyle/>
                    <a:p>
                      <a:r>
                        <a:rPr lang="en-US" dirty="0">
                          <a:solidFill>
                            <a:schemeClr val="bg1">
                              <a:lumMod val="85000"/>
                            </a:schemeClr>
                          </a:solidFill>
                        </a:rPr>
                        <a:t>Example</a:t>
                      </a:r>
                    </a:p>
                  </a:txBody>
                  <a:tcPr/>
                </a:tc>
                <a:extLst>
                  <a:ext uri="{0D108BD9-81ED-4DB2-BD59-A6C34878D82A}">
                    <a16:rowId xmlns:a16="http://schemas.microsoft.com/office/drawing/2014/main" val="3442866165"/>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Increment Operator</a:t>
                      </a:r>
                    </a:p>
                  </a:txBody>
                  <a:tcPr marL="182880" marR="182880" marT="91440" marB="91440" anchor="ctr"/>
                </a:tc>
                <a:tc>
                  <a:txBody>
                    <a:bodyPr/>
                    <a:lstStyle/>
                    <a:p>
                      <a:r>
                        <a:rPr lang="en-US" dirty="0">
                          <a:solidFill>
                            <a:schemeClr val="bg1">
                              <a:lumMod val="85000"/>
                            </a:schemeClr>
                          </a:solidFill>
                          <a:effectLst/>
                        </a:rPr>
                        <a:t>x++ (x=x+1)</a:t>
                      </a:r>
                    </a:p>
                  </a:txBody>
                  <a:tcPr marL="182880" marR="182880" marT="91440" marB="91440" anchor="ctr"/>
                </a:tc>
                <a:extLst>
                  <a:ext uri="{0D108BD9-81ED-4DB2-BD59-A6C34878D82A}">
                    <a16:rowId xmlns:a16="http://schemas.microsoft.com/office/drawing/2014/main" val="23452609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Increment Operator</a:t>
                      </a:r>
                    </a:p>
                  </a:txBody>
                  <a:tcPr marL="182880" marR="182880" marT="91440" marB="91440" anchor="ctr"/>
                </a:tc>
                <a:tc>
                  <a:txBody>
                    <a:bodyPr/>
                    <a:lstStyle/>
                    <a:p>
                      <a:r>
                        <a:rPr lang="en-US" dirty="0">
                          <a:solidFill>
                            <a:schemeClr val="bg1">
                              <a:lumMod val="85000"/>
                            </a:schemeClr>
                          </a:solidFill>
                          <a:effectLst/>
                        </a:rPr>
                        <a:t>x--   (x=x-1)</a:t>
                      </a:r>
                    </a:p>
                  </a:txBody>
                  <a:tcPr marL="182880" marR="182880" marT="91440" marB="91440" anchor="ctr"/>
                </a:tc>
                <a:extLst>
                  <a:ext uri="{0D108BD9-81ED-4DB2-BD59-A6C34878D82A}">
                    <a16:rowId xmlns:a16="http://schemas.microsoft.com/office/drawing/2014/main" val="1271040658"/>
                  </a:ext>
                </a:extLst>
              </a:tr>
            </a:tbl>
          </a:graphicData>
        </a:graphic>
      </p:graphicFrame>
    </p:spTree>
    <p:extLst>
      <p:ext uri="{BB962C8B-B14F-4D97-AF65-F5344CB8AC3E}">
        <p14:creationId xmlns:p14="http://schemas.microsoft.com/office/powerpoint/2010/main" val="2637439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448537" y="2022974"/>
            <a:ext cx="2769077" cy="579704"/>
          </a:xfrm>
          <a:prstGeom prst="rect">
            <a:avLst/>
          </a:prstGeom>
          <a:ln>
            <a:solidFill>
              <a:schemeClr val="accent3"/>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rgbClr val="0077D0"/>
                </a:solidFill>
                <a:latin typeface="Consolas" panose="020B0609020204030204" pitchFamily="49" charset="0"/>
              </a:rPr>
              <a:t>int</a:t>
            </a:r>
            <a:r>
              <a:rPr lang="en" sz="1100" dirty="0">
                <a:solidFill>
                  <a:srgbClr val="0077D0"/>
                </a:solidFill>
                <a:latin typeface="Consolas" panose="020B0609020204030204" pitchFamily="49" charset="0"/>
              </a:rPr>
              <a:t> </a:t>
            </a:r>
            <a:r>
              <a:rPr lang="en" sz="1100" dirty="0">
                <a:latin typeface="Consolas" panose="020B0609020204030204" pitchFamily="49" charset="0"/>
              </a:rPr>
              <a:t>x = 10;</a:t>
            </a:r>
          </a:p>
          <a:p>
            <a:pPr marL="0" lvl="0" indent="0" algn="ctr" rtl="0">
              <a:spcBef>
                <a:spcPts val="600"/>
              </a:spcBef>
              <a:spcAft>
                <a:spcPts val="0"/>
              </a:spcAft>
              <a:buNone/>
            </a:pPr>
            <a:r>
              <a:rPr lang="en-US" sz="1100" dirty="0">
                <a:solidFill>
                  <a:srgbClr val="0077D0"/>
                </a:solidFill>
                <a:latin typeface="Consolas" panose="020B0609020204030204" pitchFamily="49" charset="0"/>
              </a:rPr>
              <a:t> int</a:t>
            </a:r>
            <a:r>
              <a:rPr lang="en" sz="1100" dirty="0">
                <a:latin typeface="Consolas" panose="020B0609020204030204" pitchFamily="49" charset="0"/>
              </a:rPr>
              <a:t> y = x++; </a:t>
            </a:r>
          </a:p>
          <a:p>
            <a:pPr marL="0" lvl="0" indent="0" algn="ctr" rtl="0">
              <a:spcBef>
                <a:spcPts val="600"/>
              </a:spcBef>
              <a:spcAft>
                <a:spcPts val="0"/>
              </a:spcAft>
              <a:buNone/>
            </a:pPr>
            <a:endParaRPr lang="en" sz="1100" dirty="0">
              <a:latin typeface="Consolas" panose="020B0609020204030204" pitchFamily="49" charset="0"/>
            </a:endParaRPr>
          </a:p>
        </p:txBody>
      </p:sp>
      <p:sp>
        <p:nvSpPr>
          <p:cNvPr id="129" name="Google Shape;129;p1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Arithmetic Operators</a:t>
            </a:r>
            <a:endParaRPr sz="2400" dirty="0"/>
          </a:p>
        </p:txBody>
      </p:sp>
      <p:sp>
        <p:nvSpPr>
          <p:cNvPr id="11" name="Rectangle: Rounded Corners 10">
            <a:extLst>
              <a:ext uri="{FF2B5EF4-FFF2-40B4-BE49-F238E27FC236}">
                <a16:creationId xmlns:a16="http://schemas.microsoft.com/office/drawing/2014/main" id="{6F6AD222-B352-418E-8936-127F6A44B645}"/>
              </a:ext>
            </a:extLst>
          </p:cNvPr>
          <p:cNvSpPr/>
          <p:nvPr/>
        </p:nvSpPr>
        <p:spPr>
          <a:xfrm>
            <a:off x="1185646" y="933361"/>
            <a:ext cx="3294861" cy="1896035"/>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TextBox 11">
            <a:extLst>
              <a:ext uri="{FF2B5EF4-FFF2-40B4-BE49-F238E27FC236}">
                <a16:creationId xmlns:a16="http://schemas.microsoft.com/office/drawing/2014/main" id="{F25E774F-93F9-47D8-920C-0BC4545EC3BD}"/>
              </a:ext>
            </a:extLst>
          </p:cNvPr>
          <p:cNvSpPr txBox="1"/>
          <p:nvPr/>
        </p:nvSpPr>
        <p:spPr>
          <a:xfrm>
            <a:off x="1252534" y="995649"/>
            <a:ext cx="1771639" cy="338554"/>
          </a:xfrm>
          <a:prstGeom prst="rect">
            <a:avLst/>
          </a:prstGeom>
          <a:noFill/>
        </p:spPr>
        <p:txBody>
          <a:bodyPr wrap="none" rtlCol="0">
            <a:spAutoFit/>
          </a:bodyPr>
          <a:lstStyle/>
          <a:p>
            <a:r>
              <a:rPr lang="en-US" sz="1600" dirty="0">
                <a:solidFill>
                  <a:schemeClr val="accent3"/>
                </a:solidFill>
              </a:rPr>
              <a:t>Postfix Increment</a:t>
            </a:r>
          </a:p>
        </p:txBody>
      </p:sp>
      <p:sp>
        <p:nvSpPr>
          <p:cNvPr id="2" name="TextBox 1">
            <a:extLst>
              <a:ext uri="{FF2B5EF4-FFF2-40B4-BE49-F238E27FC236}">
                <a16:creationId xmlns:a16="http://schemas.microsoft.com/office/drawing/2014/main" id="{215EA98E-F2DA-48E5-9F2D-4C774ED16858}"/>
              </a:ext>
            </a:extLst>
          </p:cNvPr>
          <p:cNvSpPr txBox="1"/>
          <p:nvPr/>
        </p:nvSpPr>
        <p:spPr>
          <a:xfrm>
            <a:off x="1165475" y="1276392"/>
            <a:ext cx="3280859"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Increments value by 1</a:t>
            </a:r>
          </a:p>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 (x++)</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ea typeface="+mn-ea"/>
                <a:cs typeface="+mn-cs"/>
              </a:rPr>
              <a:t>The value returned by x++ is the value of (x) before the increment takes place</a:t>
            </a:r>
          </a:p>
        </p:txBody>
      </p:sp>
      <p:sp>
        <p:nvSpPr>
          <p:cNvPr id="3" name="TextBox 2">
            <a:extLst>
              <a:ext uri="{FF2B5EF4-FFF2-40B4-BE49-F238E27FC236}">
                <a16:creationId xmlns:a16="http://schemas.microsoft.com/office/drawing/2014/main" id="{5A593127-1024-4667-A704-D294AA8426B9}"/>
              </a:ext>
            </a:extLst>
          </p:cNvPr>
          <p:cNvSpPr txBox="1"/>
          <p:nvPr/>
        </p:nvSpPr>
        <p:spPr>
          <a:xfrm>
            <a:off x="2315946" y="2571750"/>
            <a:ext cx="1050288" cy="261610"/>
          </a:xfrm>
          <a:prstGeom prst="rect">
            <a:avLst/>
          </a:prstGeom>
          <a:noFill/>
        </p:spPr>
        <p:txBody>
          <a:bodyPr wrap="none" rtlCol="0">
            <a:spAutoFit/>
          </a:bodyPr>
          <a:lstStyle/>
          <a:p>
            <a:r>
              <a:rPr lang="en-US" sz="1100" b="1" dirty="0">
                <a:solidFill>
                  <a:srgbClr val="00B050"/>
                </a:solidFill>
              </a:rPr>
              <a:t>x = 11, y = 10</a:t>
            </a:r>
          </a:p>
        </p:txBody>
      </p:sp>
      <p:sp>
        <p:nvSpPr>
          <p:cNvPr id="29" name="Google Shape;128;p19">
            <a:extLst>
              <a:ext uri="{FF2B5EF4-FFF2-40B4-BE49-F238E27FC236}">
                <a16:creationId xmlns:a16="http://schemas.microsoft.com/office/drawing/2014/main" id="{B067BF20-6689-4114-9236-5612CE7ED715}"/>
              </a:ext>
            </a:extLst>
          </p:cNvPr>
          <p:cNvSpPr txBox="1">
            <a:spLocks/>
          </p:cNvSpPr>
          <p:nvPr/>
        </p:nvSpPr>
        <p:spPr>
          <a:xfrm>
            <a:off x="5437292" y="2019010"/>
            <a:ext cx="2769077" cy="579704"/>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spcBef>
                <a:spcPts val="0"/>
              </a:spcBef>
              <a:buFont typeface="Quicksand"/>
              <a:buNone/>
            </a:pPr>
            <a:r>
              <a:rPr lang="en-US" sz="1100" dirty="0">
                <a:solidFill>
                  <a:srgbClr val="0077D0"/>
                </a:solidFill>
                <a:latin typeface="Consolas" panose="020B0609020204030204" pitchFamily="49" charset="0"/>
              </a:rPr>
              <a:t>int</a:t>
            </a:r>
            <a:r>
              <a:rPr lang="en" sz="1100" dirty="0">
                <a:solidFill>
                  <a:srgbClr val="0077D0"/>
                </a:solidFill>
                <a:latin typeface="Consolas" panose="020B0609020204030204" pitchFamily="49" charset="0"/>
              </a:rPr>
              <a:t> </a:t>
            </a:r>
            <a:r>
              <a:rPr lang="en" sz="1100" dirty="0">
                <a:latin typeface="Consolas" panose="020B0609020204030204" pitchFamily="49" charset="0"/>
              </a:rPr>
              <a:t>x = 10;</a:t>
            </a:r>
          </a:p>
          <a:p>
            <a:pPr marL="0" indent="0" algn="ctr">
              <a:buFont typeface="Quicksand"/>
              <a:buNone/>
            </a:pPr>
            <a:r>
              <a:rPr lang="en-US" sz="1100" dirty="0">
                <a:solidFill>
                  <a:srgbClr val="0077D0"/>
                </a:solidFill>
                <a:latin typeface="Consolas" panose="020B0609020204030204" pitchFamily="49" charset="0"/>
              </a:rPr>
              <a:t> int</a:t>
            </a:r>
            <a:r>
              <a:rPr lang="en" sz="1100" dirty="0">
                <a:latin typeface="Consolas" panose="020B0609020204030204" pitchFamily="49" charset="0"/>
              </a:rPr>
              <a:t> y = ++x; </a:t>
            </a:r>
          </a:p>
          <a:p>
            <a:pPr marL="0" indent="0" algn="ctr">
              <a:buFont typeface="Quicksand"/>
              <a:buNone/>
            </a:pPr>
            <a:endParaRPr lang="en" sz="1100" dirty="0">
              <a:latin typeface="Consolas" panose="020B0609020204030204" pitchFamily="49" charset="0"/>
            </a:endParaRPr>
          </a:p>
        </p:txBody>
      </p:sp>
      <p:sp>
        <p:nvSpPr>
          <p:cNvPr id="30" name="Rectangle: Rounded Corners 29">
            <a:extLst>
              <a:ext uri="{FF2B5EF4-FFF2-40B4-BE49-F238E27FC236}">
                <a16:creationId xmlns:a16="http://schemas.microsoft.com/office/drawing/2014/main" id="{41813E8C-F365-4774-B04E-47EAC00E5616}"/>
              </a:ext>
            </a:extLst>
          </p:cNvPr>
          <p:cNvSpPr/>
          <p:nvPr/>
        </p:nvSpPr>
        <p:spPr>
          <a:xfrm>
            <a:off x="5174401" y="929397"/>
            <a:ext cx="3294861" cy="1896035"/>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1" name="TextBox 30">
            <a:extLst>
              <a:ext uri="{FF2B5EF4-FFF2-40B4-BE49-F238E27FC236}">
                <a16:creationId xmlns:a16="http://schemas.microsoft.com/office/drawing/2014/main" id="{2DF0E21B-BB3E-4624-9243-360AB991C69F}"/>
              </a:ext>
            </a:extLst>
          </p:cNvPr>
          <p:cNvSpPr txBox="1"/>
          <p:nvPr/>
        </p:nvSpPr>
        <p:spPr>
          <a:xfrm>
            <a:off x="5241289" y="991685"/>
            <a:ext cx="1680268" cy="338554"/>
          </a:xfrm>
          <a:prstGeom prst="rect">
            <a:avLst/>
          </a:prstGeom>
          <a:noFill/>
        </p:spPr>
        <p:txBody>
          <a:bodyPr wrap="none" rtlCol="0">
            <a:spAutoFit/>
          </a:bodyPr>
          <a:lstStyle/>
          <a:p>
            <a:r>
              <a:rPr lang="en-US" sz="1600" dirty="0">
                <a:solidFill>
                  <a:schemeClr val="accent3"/>
                </a:solidFill>
              </a:rPr>
              <a:t>Prefix Increment</a:t>
            </a:r>
          </a:p>
        </p:txBody>
      </p:sp>
      <p:sp>
        <p:nvSpPr>
          <p:cNvPr id="32" name="TextBox 31">
            <a:extLst>
              <a:ext uri="{FF2B5EF4-FFF2-40B4-BE49-F238E27FC236}">
                <a16:creationId xmlns:a16="http://schemas.microsoft.com/office/drawing/2014/main" id="{DA8B680A-BD0D-4D30-BB8B-8CE522415230}"/>
              </a:ext>
            </a:extLst>
          </p:cNvPr>
          <p:cNvSpPr txBox="1"/>
          <p:nvPr/>
        </p:nvSpPr>
        <p:spPr>
          <a:xfrm>
            <a:off x="5154230" y="1272428"/>
            <a:ext cx="3280859"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Increments value by 1</a:t>
            </a:r>
          </a:p>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 (++x)</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ea typeface="+mn-ea"/>
                <a:cs typeface="+mn-cs"/>
              </a:rPr>
              <a:t>The value returned by ++x is the value of (x) after the increment takes place</a:t>
            </a:r>
          </a:p>
        </p:txBody>
      </p:sp>
      <p:sp>
        <p:nvSpPr>
          <p:cNvPr id="33" name="TextBox 32">
            <a:extLst>
              <a:ext uri="{FF2B5EF4-FFF2-40B4-BE49-F238E27FC236}">
                <a16:creationId xmlns:a16="http://schemas.microsoft.com/office/drawing/2014/main" id="{43E55918-83D9-469F-BFB4-AACFF7D597EF}"/>
              </a:ext>
            </a:extLst>
          </p:cNvPr>
          <p:cNvSpPr txBox="1"/>
          <p:nvPr/>
        </p:nvSpPr>
        <p:spPr>
          <a:xfrm>
            <a:off x="6304701" y="2567786"/>
            <a:ext cx="1050288" cy="261610"/>
          </a:xfrm>
          <a:prstGeom prst="rect">
            <a:avLst/>
          </a:prstGeom>
          <a:noFill/>
        </p:spPr>
        <p:txBody>
          <a:bodyPr wrap="none" rtlCol="0">
            <a:spAutoFit/>
          </a:bodyPr>
          <a:lstStyle/>
          <a:p>
            <a:r>
              <a:rPr lang="en-US" sz="1100" b="1" dirty="0">
                <a:solidFill>
                  <a:srgbClr val="00B050"/>
                </a:solidFill>
              </a:rPr>
              <a:t>x = 11, y = 11</a:t>
            </a:r>
          </a:p>
        </p:txBody>
      </p:sp>
      <p:sp>
        <p:nvSpPr>
          <p:cNvPr id="34" name="Google Shape;128;p19">
            <a:extLst>
              <a:ext uri="{FF2B5EF4-FFF2-40B4-BE49-F238E27FC236}">
                <a16:creationId xmlns:a16="http://schemas.microsoft.com/office/drawing/2014/main" id="{E0629745-7FAD-430C-93B2-2AFBAF215CF6}"/>
              </a:ext>
            </a:extLst>
          </p:cNvPr>
          <p:cNvSpPr txBox="1">
            <a:spLocks/>
          </p:cNvSpPr>
          <p:nvPr/>
        </p:nvSpPr>
        <p:spPr>
          <a:xfrm>
            <a:off x="1468708" y="4093551"/>
            <a:ext cx="2769077" cy="579704"/>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spcBef>
                <a:spcPts val="0"/>
              </a:spcBef>
              <a:buFont typeface="Quicksand"/>
              <a:buNone/>
            </a:pPr>
            <a:r>
              <a:rPr lang="en-US" sz="1100" dirty="0">
                <a:solidFill>
                  <a:srgbClr val="0077D0"/>
                </a:solidFill>
                <a:latin typeface="Consolas" panose="020B0609020204030204" pitchFamily="49" charset="0"/>
              </a:rPr>
              <a:t>int</a:t>
            </a:r>
            <a:r>
              <a:rPr lang="en" sz="1100" dirty="0">
                <a:solidFill>
                  <a:srgbClr val="0077D0"/>
                </a:solidFill>
                <a:latin typeface="Consolas" panose="020B0609020204030204" pitchFamily="49" charset="0"/>
              </a:rPr>
              <a:t> </a:t>
            </a:r>
            <a:r>
              <a:rPr lang="en" sz="1100" dirty="0">
                <a:latin typeface="Consolas" panose="020B0609020204030204" pitchFamily="49" charset="0"/>
              </a:rPr>
              <a:t>x = 10;</a:t>
            </a:r>
          </a:p>
          <a:p>
            <a:pPr marL="0" indent="0" algn="ctr">
              <a:buFont typeface="Quicksand"/>
              <a:buNone/>
            </a:pPr>
            <a:r>
              <a:rPr lang="en-US" sz="1100" dirty="0">
                <a:solidFill>
                  <a:srgbClr val="0077D0"/>
                </a:solidFill>
                <a:latin typeface="Consolas" panose="020B0609020204030204" pitchFamily="49" charset="0"/>
              </a:rPr>
              <a:t> int</a:t>
            </a:r>
            <a:r>
              <a:rPr lang="en" sz="1100" dirty="0">
                <a:latin typeface="Consolas" panose="020B0609020204030204" pitchFamily="49" charset="0"/>
              </a:rPr>
              <a:t> y = x--; </a:t>
            </a:r>
          </a:p>
          <a:p>
            <a:pPr marL="0" indent="0" algn="ctr">
              <a:buFont typeface="Quicksand"/>
              <a:buNone/>
            </a:pPr>
            <a:endParaRPr lang="en" sz="1100" dirty="0">
              <a:latin typeface="Consolas" panose="020B0609020204030204" pitchFamily="49" charset="0"/>
            </a:endParaRPr>
          </a:p>
        </p:txBody>
      </p:sp>
      <p:sp>
        <p:nvSpPr>
          <p:cNvPr id="35" name="Rectangle: Rounded Corners 34">
            <a:extLst>
              <a:ext uri="{FF2B5EF4-FFF2-40B4-BE49-F238E27FC236}">
                <a16:creationId xmlns:a16="http://schemas.microsoft.com/office/drawing/2014/main" id="{E18470BD-3B0D-436E-B5B9-388A7319C8A2}"/>
              </a:ext>
            </a:extLst>
          </p:cNvPr>
          <p:cNvSpPr/>
          <p:nvPr/>
        </p:nvSpPr>
        <p:spPr>
          <a:xfrm>
            <a:off x="1205817" y="3003938"/>
            <a:ext cx="3294861" cy="1896035"/>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6" name="TextBox 35">
            <a:extLst>
              <a:ext uri="{FF2B5EF4-FFF2-40B4-BE49-F238E27FC236}">
                <a16:creationId xmlns:a16="http://schemas.microsoft.com/office/drawing/2014/main" id="{54D55C34-3538-4195-B31F-665A0A3F30C7}"/>
              </a:ext>
            </a:extLst>
          </p:cNvPr>
          <p:cNvSpPr txBox="1"/>
          <p:nvPr/>
        </p:nvSpPr>
        <p:spPr>
          <a:xfrm>
            <a:off x="1272705" y="3066226"/>
            <a:ext cx="1861407" cy="338554"/>
          </a:xfrm>
          <a:prstGeom prst="rect">
            <a:avLst/>
          </a:prstGeom>
          <a:noFill/>
        </p:spPr>
        <p:txBody>
          <a:bodyPr wrap="none" rtlCol="0">
            <a:spAutoFit/>
          </a:bodyPr>
          <a:lstStyle/>
          <a:p>
            <a:r>
              <a:rPr lang="en-US" sz="1600" dirty="0">
                <a:solidFill>
                  <a:schemeClr val="accent3"/>
                </a:solidFill>
              </a:rPr>
              <a:t>Postfix Decrement</a:t>
            </a:r>
          </a:p>
        </p:txBody>
      </p:sp>
      <p:sp>
        <p:nvSpPr>
          <p:cNvPr id="37" name="TextBox 36">
            <a:extLst>
              <a:ext uri="{FF2B5EF4-FFF2-40B4-BE49-F238E27FC236}">
                <a16:creationId xmlns:a16="http://schemas.microsoft.com/office/drawing/2014/main" id="{FE11AD1B-D1C9-4295-A7B5-952A8938C04F}"/>
              </a:ext>
            </a:extLst>
          </p:cNvPr>
          <p:cNvSpPr txBox="1"/>
          <p:nvPr/>
        </p:nvSpPr>
        <p:spPr>
          <a:xfrm>
            <a:off x="1185646" y="3346969"/>
            <a:ext cx="3280859"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Decrements value by 1</a:t>
            </a:r>
          </a:p>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 (x--)</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ea typeface="+mn-ea"/>
                <a:cs typeface="+mn-cs"/>
              </a:rPr>
              <a:t>The value returned by x-- is the value of (x) before the decrement takes place</a:t>
            </a:r>
          </a:p>
        </p:txBody>
      </p:sp>
      <p:sp>
        <p:nvSpPr>
          <p:cNvPr id="38" name="TextBox 37">
            <a:extLst>
              <a:ext uri="{FF2B5EF4-FFF2-40B4-BE49-F238E27FC236}">
                <a16:creationId xmlns:a16="http://schemas.microsoft.com/office/drawing/2014/main" id="{60877CF8-7D8F-4746-900D-DFACB788D740}"/>
              </a:ext>
            </a:extLst>
          </p:cNvPr>
          <p:cNvSpPr txBox="1"/>
          <p:nvPr/>
        </p:nvSpPr>
        <p:spPr>
          <a:xfrm>
            <a:off x="2336117" y="4642327"/>
            <a:ext cx="971741" cy="261610"/>
          </a:xfrm>
          <a:prstGeom prst="rect">
            <a:avLst/>
          </a:prstGeom>
          <a:noFill/>
        </p:spPr>
        <p:txBody>
          <a:bodyPr wrap="none" rtlCol="0">
            <a:spAutoFit/>
          </a:bodyPr>
          <a:lstStyle/>
          <a:p>
            <a:r>
              <a:rPr lang="en-US" sz="1100" b="1" dirty="0">
                <a:solidFill>
                  <a:srgbClr val="00B050"/>
                </a:solidFill>
              </a:rPr>
              <a:t>x = 9, y = 10</a:t>
            </a:r>
          </a:p>
        </p:txBody>
      </p:sp>
      <p:sp>
        <p:nvSpPr>
          <p:cNvPr id="39" name="Google Shape;128;p19">
            <a:extLst>
              <a:ext uri="{FF2B5EF4-FFF2-40B4-BE49-F238E27FC236}">
                <a16:creationId xmlns:a16="http://schemas.microsoft.com/office/drawing/2014/main" id="{9C008EF1-DB20-4502-8E62-D30E7D1A3088}"/>
              </a:ext>
            </a:extLst>
          </p:cNvPr>
          <p:cNvSpPr txBox="1">
            <a:spLocks/>
          </p:cNvSpPr>
          <p:nvPr/>
        </p:nvSpPr>
        <p:spPr>
          <a:xfrm>
            <a:off x="5457463" y="4089587"/>
            <a:ext cx="2769077" cy="579704"/>
          </a:xfrm>
          <a:prstGeom prst="rect">
            <a:avLst/>
          </a:prstGeom>
          <a:noFill/>
          <a:ln>
            <a:solidFill>
              <a:schemeClr val="accent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1pPr>
            <a:lvl2pPr marL="914400" marR="0" lvl="1"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2pPr>
            <a:lvl3pPr marL="1371600" marR="0" lvl="2" indent="-355600" algn="l" rtl="0">
              <a:lnSpc>
                <a:spcPct val="100000"/>
              </a:lnSpc>
              <a:spcBef>
                <a:spcPts val="0"/>
              </a:spcBef>
              <a:spcAft>
                <a:spcPts val="0"/>
              </a:spcAft>
              <a:buClr>
                <a:schemeClr val="accent1"/>
              </a:buClr>
              <a:buSzPts val="2000"/>
              <a:buFont typeface="Quicksand"/>
              <a:buChar char="■"/>
              <a:defRPr sz="2000" b="0" i="0" u="none" strike="noStrike" cap="none">
                <a:solidFill>
                  <a:schemeClr val="lt1"/>
                </a:solidFill>
                <a:latin typeface="Quicksand"/>
                <a:ea typeface="Quicksand"/>
                <a:cs typeface="Quicksand"/>
                <a:sym typeface="Quicksand"/>
              </a:defRPr>
            </a:lvl3pPr>
            <a:lvl4pPr marL="1828800" marR="0" lvl="3"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4pPr>
            <a:lvl5pPr marL="2286000" marR="0" lvl="4"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5pPr>
            <a:lvl6pPr marL="2743200" marR="0" lvl="5"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6pPr>
            <a:lvl7pPr marL="3200400" marR="0" lvl="6"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7pPr>
            <a:lvl8pPr marL="3657600" marR="0" lvl="7"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8pPr>
            <a:lvl9pPr marL="4114800" marR="0" lvl="8" indent="-355600" algn="l" rtl="0">
              <a:lnSpc>
                <a:spcPct val="100000"/>
              </a:lnSpc>
              <a:spcBef>
                <a:spcPts val="0"/>
              </a:spcBef>
              <a:spcAft>
                <a:spcPts val="0"/>
              </a:spcAft>
              <a:buClr>
                <a:schemeClr val="lt1"/>
              </a:buClr>
              <a:buSzPts val="2000"/>
              <a:buFont typeface="Quicksand"/>
              <a:buChar char="■"/>
              <a:defRPr sz="2000" b="0" i="0" u="none" strike="noStrike" cap="none">
                <a:solidFill>
                  <a:schemeClr val="lt1"/>
                </a:solidFill>
                <a:latin typeface="Quicksand"/>
                <a:ea typeface="Quicksand"/>
                <a:cs typeface="Quicksand"/>
                <a:sym typeface="Quicksand"/>
              </a:defRPr>
            </a:lvl9pPr>
          </a:lstStyle>
          <a:p>
            <a:pPr marL="0" indent="0" algn="ctr">
              <a:spcBef>
                <a:spcPts val="0"/>
              </a:spcBef>
              <a:buFont typeface="Quicksand"/>
              <a:buNone/>
            </a:pPr>
            <a:r>
              <a:rPr lang="en-US" sz="1100" dirty="0">
                <a:solidFill>
                  <a:srgbClr val="0077D0"/>
                </a:solidFill>
                <a:latin typeface="Consolas" panose="020B0609020204030204" pitchFamily="49" charset="0"/>
              </a:rPr>
              <a:t>int</a:t>
            </a:r>
            <a:r>
              <a:rPr lang="en" sz="1100" dirty="0">
                <a:solidFill>
                  <a:srgbClr val="0077D0"/>
                </a:solidFill>
                <a:latin typeface="Consolas" panose="020B0609020204030204" pitchFamily="49" charset="0"/>
              </a:rPr>
              <a:t> </a:t>
            </a:r>
            <a:r>
              <a:rPr lang="en" sz="1100" dirty="0">
                <a:latin typeface="Consolas" panose="020B0609020204030204" pitchFamily="49" charset="0"/>
              </a:rPr>
              <a:t>x = 10;</a:t>
            </a:r>
          </a:p>
          <a:p>
            <a:pPr marL="0" indent="0" algn="ctr">
              <a:buFont typeface="Quicksand"/>
              <a:buNone/>
            </a:pPr>
            <a:r>
              <a:rPr lang="en-US" sz="1100" dirty="0">
                <a:solidFill>
                  <a:srgbClr val="0077D0"/>
                </a:solidFill>
                <a:latin typeface="Consolas" panose="020B0609020204030204" pitchFamily="49" charset="0"/>
              </a:rPr>
              <a:t> int</a:t>
            </a:r>
            <a:r>
              <a:rPr lang="en" sz="1100" dirty="0">
                <a:latin typeface="Consolas" panose="020B0609020204030204" pitchFamily="49" charset="0"/>
              </a:rPr>
              <a:t> y = --x; </a:t>
            </a:r>
          </a:p>
          <a:p>
            <a:pPr marL="0" indent="0" algn="ctr">
              <a:buFont typeface="Quicksand"/>
              <a:buNone/>
            </a:pPr>
            <a:endParaRPr lang="en" sz="1100" dirty="0">
              <a:latin typeface="Consolas" panose="020B0609020204030204" pitchFamily="49" charset="0"/>
            </a:endParaRPr>
          </a:p>
        </p:txBody>
      </p:sp>
      <p:sp>
        <p:nvSpPr>
          <p:cNvPr id="40" name="Rectangle: Rounded Corners 39">
            <a:extLst>
              <a:ext uri="{FF2B5EF4-FFF2-40B4-BE49-F238E27FC236}">
                <a16:creationId xmlns:a16="http://schemas.microsoft.com/office/drawing/2014/main" id="{2A495675-86A6-42A0-BFB2-E865764D89E1}"/>
              </a:ext>
            </a:extLst>
          </p:cNvPr>
          <p:cNvSpPr/>
          <p:nvPr/>
        </p:nvSpPr>
        <p:spPr>
          <a:xfrm>
            <a:off x="5194572" y="2999974"/>
            <a:ext cx="3294861" cy="1896035"/>
          </a:xfrm>
          <a:prstGeom prst="roundRect">
            <a:avLst>
              <a:gd name="adj" fmla="val 678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1" name="TextBox 40">
            <a:extLst>
              <a:ext uri="{FF2B5EF4-FFF2-40B4-BE49-F238E27FC236}">
                <a16:creationId xmlns:a16="http://schemas.microsoft.com/office/drawing/2014/main" id="{1B2F8924-CD0F-448E-BA6F-82F86C49AD62}"/>
              </a:ext>
            </a:extLst>
          </p:cNvPr>
          <p:cNvSpPr txBox="1"/>
          <p:nvPr/>
        </p:nvSpPr>
        <p:spPr>
          <a:xfrm>
            <a:off x="5261460" y="3062262"/>
            <a:ext cx="1770036" cy="338554"/>
          </a:xfrm>
          <a:prstGeom prst="rect">
            <a:avLst/>
          </a:prstGeom>
          <a:noFill/>
        </p:spPr>
        <p:txBody>
          <a:bodyPr wrap="none" rtlCol="0">
            <a:spAutoFit/>
          </a:bodyPr>
          <a:lstStyle/>
          <a:p>
            <a:r>
              <a:rPr lang="en-US" sz="1600" dirty="0">
                <a:solidFill>
                  <a:schemeClr val="accent3"/>
                </a:solidFill>
              </a:rPr>
              <a:t>Prefix Decrement</a:t>
            </a:r>
          </a:p>
        </p:txBody>
      </p:sp>
      <p:sp>
        <p:nvSpPr>
          <p:cNvPr id="42" name="TextBox 41">
            <a:extLst>
              <a:ext uri="{FF2B5EF4-FFF2-40B4-BE49-F238E27FC236}">
                <a16:creationId xmlns:a16="http://schemas.microsoft.com/office/drawing/2014/main" id="{D1CA0F4D-6C20-4C6B-BE47-0984B4AC0428}"/>
              </a:ext>
            </a:extLst>
          </p:cNvPr>
          <p:cNvSpPr txBox="1"/>
          <p:nvPr/>
        </p:nvSpPr>
        <p:spPr>
          <a:xfrm>
            <a:off x="5174401" y="3343005"/>
            <a:ext cx="3280859" cy="76944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Decrements value by 1</a:t>
            </a:r>
          </a:p>
          <a:p>
            <a:pPr marL="285750" indent="-285750">
              <a:buClr>
                <a:schemeClr val="accent1"/>
              </a:buClr>
              <a:buFont typeface="Arial" panose="020B0604020202020204" pitchFamily="34" charset="0"/>
              <a:buChar char="•"/>
            </a:pPr>
            <a:r>
              <a:rPr lang="en-US" sz="1100" b="0" i="0" u="none" strike="noStrike" cap="none" dirty="0">
                <a:solidFill>
                  <a:schemeClr val="bg1">
                    <a:lumMod val="85000"/>
                  </a:schemeClr>
                </a:solidFill>
                <a:effectLst/>
                <a:latin typeface="Ink Free" panose="03080402000500000000" pitchFamily="66" charset="0"/>
                <a:ea typeface="+mn-ea"/>
                <a:cs typeface="+mn-cs"/>
                <a:sym typeface="Arial"/>
              </a:rPr>
              <a:t>-- (--x)</a:t>
            </a:r>
          </a:p>
          <a:p>
            <a:pPr marL="285750" indent="-285750">
              <a:buClr>
                <a:schemeClr val="accent1"/>
              </a:buClr>
              <a:buFont typeface="Arial" panose="020B0604020202020204" pitchFamily="34" charset="0"/>
              <a:buChar char="•"/>
            </a:pPr>
            <a:r>
              <a:rPr lang="en-US" sz="1100" dirty="0">
                <a:solidFill>
                  <a:schemeClr val="bg1">
                    <a:lumMod val="85000"/>
                  </a:schemeClr>
                </a:solidFill>
                <a:latin typeface="Ink Free" panose="03080402000500000000" pitchFamily="66" charset="0"/>
                <a:ea typeface="+mn-ea"/>
                <a:cs typeface="+mn-cs"/>
              </a:rPr>
              <a:t>The value returned by --x is the value of (x) after the decrement takes place</a:t>
            </a:r>
          </a:p>
        </p:txBody>
      </p:sp>
      <p:sp>
        <p:nvSpPr>
          <p:cNvPr id="43" name="TextBox 42">
            <a:extLst>
              <a:ext uri="{FF2B5EF4-FFF2-40B4-BE49-F238E27FC236}">
                <a16:creationId xmlns:a16="http://schemas.microsoft.com/office/drawing/2014/main" id="{ACCDF241-1E38-44D0-ABDA-79AC0FF8AFC5}"/>
              </a:ext>
            </a:extLst>
          </p:cNvPr>
          <p:cNvSpPr txBox="1"/>
          <p:nvPr/>
        </p:nvSpPr>
        <p:spPr>
          <a:xfrm>
            <a:off x="6324872" y="4638363"/>
            <a:ext cx="893193" cy="261610"/>
          </a:xfrm>
          <a:prstGeom prst="rect">
            <a:avLst/>
          </a:prstGeom>
          <a:noFill/>
        </p:spPr>
        <p:txBody>
          <a:bodyPr wrap="none" rtlCol="0">
            <a:spAutoFit/>
          </a:bodyPr>
          <a:lstStyle/>
          <a:p>
            <a:r>
              <a:rPr lang="en-US" sz="1100" b="1" dirty="0">
                <a:solidFill>
                  <a:srgbClr val="00B050"/>
                </a:solidFill>
              </a:rPr>
              <a:t>x = 9, y = 9</a:t>
            </a:r>
          </a:p>
        </p:txBody>
      </p:sp>
    </p:spTree>
    <p:extLst>
      <p:ext uri="{BB962C8B-B14F-4D97-AF65-F5344CB8AC3E}">
        <p14:creationId xmlns:p14="http://schemas.microsoft.com/office/powerpoint/2010/main" val="174585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8">
                                            <p:bg/>
                                          </p:spTgt>
                                        </p:tgtEl>
                                        <p:attrNameLst>
                                          <p:attrName>style.visibility</p:attrName>
                                        </p:attrNameLst>
                                      </p:cBhvr>
                                      <p:to>
                                        <p:strVal val="visible"/>
                                      </p:to>
                                    </p:set>
                                    <p:animEffect transition="in" filter="randombar(horizontal)">
                                      <p:cBhvr>
                                        <p:cTn id="7" dur="500"/>
                                        <p:tgtEl>
                                          <p:spTgt spid="128">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8">
                                            <p:txEl>
                                              <p:pRg st="0" end="0"/>
                                            </p:txEl>
                                          </p:spTgt>
                                        </p:tgtEl>
                                        <p:attrNameLst>
                                          <p:attrName>style.visibility</p:attrName>
                                        </p:attrNameLst>
                                      </p:cBhvr>
                                      <p:to>
                                        <p:strVal val="visible"/>
                                      </p:to>
                                    </p:set>
                                    <p:animEffect transition="in" filter="randombar(horizontal)">
                                      <p:cBhvr>
                                        <p:cTn id="12" dur="500"/>
                                        <p:tgtEl>
                                          <p:spTgt spid="1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8">
                                            <p:txEl>
                                              <p:pRg st="1" end="1"/>
                                            </p:txEl>
                                          </p:spTgt>
                                        </p:tgtEl>
                                        <p:attrNameLst>
                                          <p:attrName>style.visibility</p:attrName>
                                        </p:attrNameLst>
                                      </p:cBhvr>
                                      <p:to>
                                        <p:strVal val="visible"/>
                                      </p:to>
                                    </p:set>
                                    <p:animEffect transition="in" filter="randombar(horizontal)">
                                      <p:cBhvr>
                                        <p:cTn id="17" dur="500"/>
                                        <p:tgtEl>
                                          <p:spTgt spid="128">
                                            <p:txEl>
                                              <p:pRg st="1" end="1"/>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randombar(horizontal)">
                                      <p:cBhvr>
                                        <p:cTn id="34" dur="500"/>
                                        <p:tgtEl>
                                          <p:spTgt spid="2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horizontal)">
                                      <p:cBhvr>
                                        <p:cTn id="37" dur="500"/>
                                        <p:tgtEl>
                                          <p:spTgt spid="3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randombar(horizontal)">
                                      <p:cBhvr>
                                        <p:cTn id="51" dur="500"/>
                                        <p:tgtEl>
                                          <p:spTgt spid="3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randombar(horizontal)">
                                      <p:cBhvr>
                                        <p:cTn id="54" dur="500"/>
                                        <p:tgtEl>
                                          <p:spTgt spid="3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randombar(horizontal)">
                                      <p:cBhvr>
                                        <p:cTn id="57" dur="500"/>
                                        <p:tgtEl>
                                          <p:spTgt spid="3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randombar(horizontal)">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randombar(horizontal)">
                                      <p:cBhvr>
                                        <p:cTn id="68" dur="500"/>
                                        <p:tgtEl>
                                          <p:spTgt spid="3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randombar(horizontal)">
                                      <p:cBhvr>
                                        <p:cTn id="71" dur="500"/>
                                        <p:tgtEl>
                                          <p:spTgt spid="4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randombar(horizontal)">
                                      <p:cBhvr>
                                        <p:cTn id="74" dur="500"/>
                                        <p:tgtEl>
                                          <p:spTgt spid="4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randombar(horizontal)">
                                      <p:cBhvr>
                                        <p:cTn id="77" dur="500"/>
                                        <p:tgtEl>
                                          <p:spTgt spid="4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randombar(horizontal)">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animBg="1"/>
      <p:bldP spid="11" grpId="0" animBg="1"/>
      <p:bldP spid="12" grpId="0"/>
      <p:bldP spid="2" grpId="0"/>
      <p:bldP spid="3" grpId="0"/>
      <p:bldP spid="29" grpId="0" animBg="1"/>
      <p:bldP spid="30" grpId="0" animBg="1"/>
      <p:bldP spid="31" grpId="0"/>
      <p:bldP spid="32" grpId="0"/>
      <p:bldP spid="33" grpId="0"/>
      <p:bldP spid="34" grpId="0" animBg="1"/>
      <p:bldP spid="35" grpId="0" animBg="1"/>
      <p:bldP spid="36" grpId="0"/>
      <p:bldP spid="37" grpId="0"/>
      <p:bldP spid="38" grpId="0"/>
      <p:bldP spid="39" grpId="0" animBg="1"/>
      <p:bldP spid="40" grpId="0" animBg="1"/>
      <p:bldP spid="41" grpId="0"/>
      <p:bldP spid="42" grpId="0"/>
      <p:bldP spid="4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Assignment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3354414015"/>
              </p:ext>
            </p:extLst>
          </p:nvPr>
        </p:nvGraphicFramePr>
        <p:xfrm>
          <a:off x="1465730" y="1175011"/>
          <a:ext cx="6860241" cy="3144520"/>
        </p:xfrm>
        <a:graphic>
          <a:graphicData uri="http://schemas.openxmlformats.org/drawingml/2006/table">
            <a:tbl>
              <a:tblPr firstRow="1" bandRow="1">
                <a:tableStyleId>{F2DE63D5-997A-4646-A377-4702673A728D}</a:tableStyleId>
              </a:tblPr>
              <a:tblGrid>
                <a:gridCol w="953060">
                  <a:extLst>
                    <a:ext uri="{9D8B030D-6E8A-4147-A177-3AD203B41FA5}">
                      <a16:colId xmlns:a16="http://schemas.microsoft.com/office/drawing/2014/main" val="663890775"/>
                    </a:ext>
                  </a:extLst>
                </a:gridCol>
                <a:gridCol w="2477061">
                  <a:extLst>
                    <a:ext uri="{9D8B030D-6E8A-4147-A177-3AD203B41FA5}">
                      <a16:colId xmlns:a16="http://schemas.microsoft.com/office/drawing/2014/main" val="1636204082"/>
                    </a:ext>
                  </a:extLst>
                </a:gridCol>
                <a:gridCol w="2184025">
                  <a:extLst>
                    <a:ext uri="{9D8B030D-6E8A-4147-A177-3AD203B41FA5}">
                      <a16:colId xmlns:a16="http://schemas.microsoft.com/office/drawing/2014/main" val="1331489951"/>
                    </a:ext>
                  </a:extLst>
                </a:gridCol>
                <a:gridCol w="1246095">
                  <a:extLst>
                    <a:ext uri="{9D8B030D-6E8A-4147-A177-3AD203B41FA5}">
                      <a16:colId xmlns:a16="http://schemas.microsoft.com/office/drawing/2014/main" val="3645320704"/>
                    </a:ext>
                  </a:extLst>
                </a:gridCol>
              </a:tblGrid>
              <a:tr h="370840">
                <a:tc>
                  <a:txBody>
                    <a:bodyPr/>
                    <a:lstStyle/>
                    <a:p>
                      <a:pPr algn="ctr"/>
                      <a:r>
                        <a:rPr lang="en-US" dirty="0">
                          <a:solidFill>
                            <a:schemeClr val="bg1">
                              <a:lumMod val="85000"/>
                            </a:schemeClr>
                          </a:solidFill>
                        </a:rPr>
                        <a:t>Operator</a:t>
                      </a:r>
                    </a:p>
                  </a:txBody>
                  <a:tcPr/>
                </a:tc>
                <a:tc>
                  <a:txBody>
                    <a:bodyPr/>
                    <a:lstStyle/>
                    <a:p>
                      <a:r>
                        <a:rPr lang="en-US" dirty="0">
                          <a:solidFill>
                            <a:schemeClr val="bg1">
                              <a:lumMod val="85000"/>
                            </a:schemeClr>
                          </a:solidFill>
                        </a:rPr>
                        <a:t>Operator Name</a:t>
                      </a:r>
                    </a:p>
                  </a:txBody>
                  <a:tcPr/>
                </a:tc>
                <a:tc>
                  <a:txBody>
                    <a:bodyPr/>
                    <a:lstStyle/>
                    <a:p>
                      <a:r>
                        <a:rPr lang="en-US" dirty="0">
                          <a:solidFill>
                            <a:schemeClr val="bg1">
                              <a:lumMod val="85000"/>
                            </a:schemeClr>
                          </a:solidFill>
                        </a:rPr>
                        <a:t>Example</a:t>
                      </a:r>
                    </a:p>
                  </a:txBody>
                  <a:tcPr/>
                </a:tc>
                <a:tc>
                  <a:txBody>
                    <a:bodyPr/>
                    <a:lstStyle/>
                    <a:p>
                      <a:endParaRPr lang="en-US" dirty="0">
                        <a:solidFill>
                          <a:schemeClr val="bg1">
                            <a:lumMod val="85000"/>
                          </a:schemeClr>
                        </a:solidFill>
                      </a:endParaRPr>
                    </a:p>
                  </a:txBody>
                  <a:tcPr/>
                </a:tc>
                <a:extLst>
                  <a:ext uri="{0D108BD9-81ED-4DB2-BD59-A6C34878D82A}">
                    <a16:rowId xmlns:a16="http://schemas.microsoft.com/office/drawing/2014/main" val="3442866165"/>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Assignment</a:t>
                      </a:r>
                    </a:p>
                  </a:txBody>
                  <a:tcPr marL="182880" marR="182880" marT="91440" marB="91440" anchor="ctr"/>
                </a:tc>
                <a:tc>
                  <a:txBody>
                    <a:bodyPr/>
                    <a:lstStyle/>
                    <a:p>
                      <a:r>
                        <a:rPr lang="en-US" dirty="0">
                          <a:solidFill>
                            <a:schemeClr val="bg1">
                              <a:lumMod val="85000"/>
                            </a:schemeClr>
                          </a:solidFill>
                          <a:effectLst/>
                        </a:rPr>
                        <a:t>x=100</a:t>
                      </a:r>
                    </a:p>
                  </a:txBody>
                  <a:tcPr marL="182880" marR="182880" marT="91440" marB="91440" anchor="ctr"/>
                </a:tc>
                <a:tc>
                  <a:txBody>
                    <a:bodyPr/>
                    <a:lstStyle/>
                    <a:p>
                      <a:endParaRPr lang="en-US" dirty="0">
                        <a:solidFill>
                          <a:schemeClr val="bg1">
                            <a:lumMod val="85000"/>
                          </a:schemeClr>
                        </a:solidFill>
                        <a:effectLst/>
                      </a:endParaRPr>
                    </a:p>
                  </a:txBody>
                  <a:tcPr marL="182880" marR="182880" marT="91440" marB="91440" anchor="ctr"/>
                </a:tc>
                <a:extLst>
                  <a:ext uri="{0D108BD9-81ED-4DB2-BD59-A6C34878D82A}">
                    <a16:rowId xmlns:a16="http://schemas.microsoft.com/office/drawing/2014/main" val="23452609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Increment Operator</a:t>
                      </a:r>
                    </a:p>
                  </a:txBody>
                  <a:tcPr marL="182880" marR="182880" marT="91440" marB="91440" anchor="ctr"/>
                </a:tc>
                <a:tc>
                  <a:txBody>
                    <a:bodyPr/>
                    <a:lstStyle/>
                    <a:p>
                      <a:r>
                        <a:rPr lang="en-US" dirty="0">
                          <a:solidFill>
                            <a:schemeClr val="bg1">
                              <a:lumMod val="85000"/>
                            </a:schemeClr>
                          </a:solidFill>
                          <a:effectLst/>
                        </a:rPr>
                        <a:t>x++</a:t>
                      </a:r>
                    </a:p>
                  </a:txBody>
                  <a:tcPr marL="182880" marR="182880" marT="91440" marB="91440" anchor="ctr"/>
                </a:tc>
                <a:tc>
                  <a:txBody>
                    <a:bodyPr/>
                    <a:lstStyle/>
                    <a:p>
                      <a:r>
                        <a:rPr lang="en-US" dirty="0">
                          <a:solidFill>
                            <a:schemeClr val="bg1">
                              <a:lumMod val="85000"/>
                            </a:schemeClr>
                          </a:solidFill>
                          <a:effectLst/>
                        </a:rPr>
                        <a:t>x=x+1</a:t>
                      </a:r>
                    </a:p>
                  </a:txBody>
                  <a:tcPr marL="182880" marR="182880" marT="91440" marB="91440" anchor="ctr"/>
                </a:tc>
                <a:extLst>
                  <a:ext uri="{0D108BD9-81ED-4DB2-BD59-A6C34878D82A}">
                    <a16:rowId xmlns:a16="http://schemas.microsoft.com/office/drawing/2014/main" val="1271040658"/>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Decrement Operator</a:t>
                      </a:r>
                    </a:p>
                  </a:txBody>
                  <a:tcPr marL="182880" marR="182880" marT="91440" marB="91440" anchor="ctr"/>
                </a:tc>
                <a:tc>
                  <a:txBody>
                    <a:bodyPr/>
                    <a:lstStyle/>
                    <a:p>
                      <a:r>
                        <a:rPr lang="en-US" dirty="0">
                          <a:solidFill>
                            <a:schemeClr val="bg1">
                              <a:lumMod val="85000"/>
                            </a:schemeClr>
                          </a:solidFill>
                          <a:effectLst/>
                        </a:rPr>
                        <a:t>x--</a:t>
                      </a:r>
                    </a:p>
                  </a:txBody>
                  <a:tcPr marL="182880" marR="182880" marT="91440" marB="91440" anchor="ctr"/>
                </a:tc>
                <a:tc>
                  <a:txBody>
                    <a:bodyPr/>
                    <a:lstStyle/>
                    <a:p>
                      <a:r>
                        <a:rPr lang="en-US" dirty="0">
                          <a:solidFill>
                            <a:schemeClr val="bg1">
                              <a:lumMod val="85000"/>
                            </a:schemeClr>
                          </a:solidFill>
                          <a:effectLst/>
                        </a:rPr>
                        <a:t>x=x-1</a:t>
                      </a:r>
                    </a:p>
                  </a:txBody>
                  <a:tcPr marL="182880" marR="182880" marT="91440" marB="91440" anchor="ctr"/>
                </a:tc>
                <a:extLst>
                  <a:ext uri="{0D108BD9-81ED-4DB2-BD59-A6C34878D82A}">
                    <a16:rowId xmlns:a16="http://schemas.microsoft.com/office/drawing/2014/main" val="4127150180"/>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Addition Assignment</a:t>
                      </a:r>
                    </a:p>
                  </a:txBody>
                  <a:tcPr marL="182880" marR="182880" marT="91440" marB="91440" anchor="ctr"/>
                </a:tc>
                <a:tc>
                  <a:txBody>
                    <a:bodyPr/>
                    <a:lstStyle/>
                    <a:p>
                      <a:r>
                        <a:rPr lang="en-US" dirty="0">
                          <a:solidFill>
                            <a:schemeClr val="bg1">
                              <a:lumMod val="85000"/>
                            </a:schemeClr>
                          </a:solidFill>
                          <a:effectLst/>
                        </a:rPr>
                        <a:t>x+=10</a:t>
                      </a:r>
                    </a:p>
                  </a:txBody>
                  <a:tcPr marL="182880" marR="182880" marT="91440" marB="91440" anchor="ctr"/>
                </a:tc>
                <a:tc>
                  <a:txBody>
                    <a:bodyPr/>
                    <a:lstStyle/>
                    <a:p>
                      <a:r>
                        <a:rPr lang="en-US" dirty="0">
                          <a:solidFill>
                            <a:schemeClr val="bg1">
                              <a:lumMod val="85000"/>
                            </a:schemeClr>
                          </a:solidFill>
                          <a:effectLst/>
                        </a:rPr>
                        <a:t>x=x+10</a:t>
                      </a:r>
                    </a:p>
                  </a:txBody>
                  <a:tcPr marL="182880" marR="182880" marT="91440" marB="91440" anchor="ctr"/>
                </a:tc>
                <a:extLst>
                  <a:ext uri="{0D108BD9-81ED-4DB2-BD59-A6C34878D82A}">
                    <a16:rowId xmlns:a16="http://schemas.microsoft.com/office/drawing/2014/main" val="51844578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Subtraction Assignment</a:t>
                      </a:r>
                    </a:p>
                  </a:txBody>
                  <a:tcPr marL="182880" marR="182880" marT="91440" marB="91440" anchor="ctr"/>
                </a:tc>
                <a:tc>
                  <a:txBody>
                    <a:bodyPr/>
                    <a:lstStyle/>
                    <a:p>
                      <a:r>
                        <a:rPr lang="en-US" dirty="0">
                          <a:solidFill>
                            <a:schemeClr val="bg1">
                              <a:lumMod val="85000"/>
                            </a:schemeClr>
                          </a:solidFill>
                          <a:effectLst/>
                        </a:rPr>
                        <a:t>x-=10</a:t>
                      </a:r>
                    </a:p>
                  </a:txBody>
                  <a:tcPr marL="182880" marR="182880" marT="91440" marB="91440" anchor="ctr"/>
                </a:tc>
                <a:tc>
                  <a:txBody>
                    <a:bodyPr/>
                    <a:lstStyle/>
                    <a:p>
                      <a:r>
                        <a:rPr lang="en-US" dirty="0">
                          <a:solidFill>
                            <a:schemeClr val="bg1">
                              <a:lumMod val="85000"/>
                            </a:schemeClr>
                          </a:solidFill>
                          <a:effectLst/>
                        </a:rPr>
                        <a:t>x=x-10</a:t>
                      </a:r>
                    </a:p>
                  </a:txBody>
                  <a:tcPr marL="182880" marR="182880" marT="91440" marB="91440" anchor="ctr"/>
                </a:tc>
                <a:extLst>
                  <a:ext uri="{0D108BD9-81ED-4DB2-BD59-A6C34878D82A}">
                    <a16:rowId xmlns:a16="http://schemas.microsoft.com/office/drawing/2014/main" val="2602339921"/>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Multiplication Assignment</a:t>
                      </a:r>
                    </a:p>
                  </a:txBody>
                  <a:tcPr marL="182880" marR="182880" marT="91440" marB="91440" anchor="ctr"/>
                </a:tc>
                <a:tc>
                  <a:txBody>
                    <a:bodyPr/>
                    <a:lstStyle/>
                    <a:p>
                      <a:r>
                        <a:rPr lang="en-US" dirty="0">
                          <a:solidFill>
                            <a:schemeClr val="bg1">
                              <a:lumMod val="85000"/>
                            </a:schemeClr>
                          </a:solidFill>
                          <a:effectLst/>
                        </a:rPr>
                        <a:t>x*/10</a:t>
                      </a:r>
                    </a:p>
                  </a:txBody>
                  <a:tcPr marL="182880" marR="182880" marT="91440" marB="91440" anchor="ctr"/>
                </a:tc>
                <a:tc>
                  <a:txBody>
                    <a:bodyPr/>
                    <a:lstStyle/>
                    <a:p>
                      <a:r>
                        <a:rPr lang="en-US" dirty="0">
                          <a:solidFill>
                            <a:schemeClr val="bg1">
                              <a:lumMod val="85000"/>
                            </a:schemeClr>
                          </a:solidFill>
                          <a:effectLst/>
                        </a:rPr>
                        <a:t>x=x*10</a:t>
                      </a:r>
                    </a:p>
                  </a:txBody>
                  <a:tcPr marL="182880" marR="182880" marT="91440" marB="91440" anchor="ctr"/>
                </a:tc>
                <a:extLst>
                  <a:ext uri="{0D108BD9-81ED-4DB2-BD59-A6C34878D82A}">
                    <a16:rowId xmlns:a16="http://schemas.microsoft.com/office/drawing/2014/main" val="138253782"/>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Division Assignment</a:t>
                      </a:r>
                    </a:p>
                  </a:txBody>
                  <a:tcPr marL="182880" marR="182880" marT="91440" marB="91440" anchor="ctr"/>
                </a:tc>
                <a:tc>
                  <a:txBody>
                    <a:bodyPr/>
                    <a:lstStyle/>
                    <a:p>
                      <a:r>
                        <a:rPr lang="en-US" dirty="0">
                          <a:solidFill>
                            <a:schemeClr val="bg1">
                              <a:lumMod val="85000"/>
                            </a:schemeClr>
                          </a:solidFill>
                          <a:effectLst/>
                        </a:rPr>
                        <a:t>x/=10</a:t>
                      </a:r>
                    </a:p>
                  </a:txBody>
                  <a:tcPr marL="182880" marR="182880" marT="91440" marB="91440" anchor="ctr"/>
                </a:tc>
                <a:tc>
                  <a:txBody>
                    <a:bodyPr/>
                    <a:lstStyle/>
                    <a:p>
                      <a:r>
                        <a:rPr lang="en-US" dirty="0">
                          <a:solidFill>
                            <a:schemeClr val="bg1">
                              <a:lumMod val="85000"/>
                            </a:schemeClr>
                          </a:solidFill>
                          <a:effectLst/>
                        </a:rPr>
                        <a:t>x=x/10</a:t>
                      </a:r>
                    </a:p>
                  </a:txBody>
                  <a:tcPr marL="182880" marR="182880" marT="91440" marB="91440" anchor="ctr"/>
                </a:tc>
                <a:extLst>
                  <a:ext uri="{0D108BD9-81ED-4DB2-BD59-A6C34878D82A}">
                    <a16:rowId xmlns:a16="http://schemas.microsoft.com/office/drawing/2014/main" val="3665301811"/>
                  </a:ext>
                </a:extLst>
              </a:tr>
            </a:tbl>
          </a:graphicData>
        </a:graphic>
      </p:graphicFrame>
    </p:spTree>
    <p:extLst>
      <p:ext uri="{BB962C8B-B14F-4D97-AF65-F5344CB8AC3E}">
        <p14:creationId xmlns:p14="http://schemas.microsoft.com/office/powerpoint/2010/main" val="3199506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Comparision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466035202"/>
              </p:ext>
            </p:extLst>
          </p:nvPr>
        </p:nvGraphicFramePr>
        <p:xfrm>
          <a:off x="1842247" y="1269140"/>
          <a:ext cx="5614146" cy="2748280"/>
        </p:xfrm>
        <a:graphic>
          <a:graphicData uri="http://schemas.openxmlformats.org/drawingml/2006/table">
            <a:tbl>
              <a:tblPr firstRow="1" bandRow="1">
                <a:tableStyleId>{F2DE63D5-997A-4646-A377-4702673A728D}</a:tableStyleId>
              </a:tblPr>
              <a:tblGrid>
                <a:gridCol w="953060">
                  <a:extLst>
                    <a:ext uri="{9D8B030D-6E8A-4147-A177-3AD203B41FA5}">
                      <a16:colId xmlns:a16="http://schemas.microsoft.com/office/drawing/2014/main" val="663890775"/>
                    </a:ext>
                  </a:extLst>
                </a:gridCol>
                <a:gridCol w="2477061">
                  <a:extLst>
                    <a:ext uri="{9D8B030D-6E8A-4147-A177-3AD203B41FA5}">
                      <a16:colId xmlns:a16="http://schemas.microsoft.com/office/drawing/2014/main" val="1636204082"/>
                    </a:ext>
                  </a:extLst>
                </a:gridCol>
                <a:gridCol w="2184025">
                  <a:extLst>
                    <a:ext uri="{9D8B030D-6E8A-4147-A177-3AD203B41FA5}">
                      <a16:colId xmlns:a16="http://schemas.microsoft.com/office/drawing/2014/main" val="1331489951"/>
                    </a:ext>
                  </a:extLst>
                </a:gridCol>
              </a:tblGrid>
              <a:tr h="370840">
                <a:tc>
                  <a:txBody>
                    <a:bodyPr/>
                    <a:lstStyle/>
                    <a:p>
                      <a:pPr algn="ctr"/>
                      <a:r>
                        <a:rPr lang="en-US" dirty="0">
                          <a:solidFill>
                            <a:schemeClr val="bg1">
                              <a:lumMod val="85000"/>
                            </a:schemeClr>
                          </a:solidFill>
                        </a:rPr>
                        <a:t>Operator</a:t>
                      </a:r>
                    </a:p>
                  </a:txBody>
                  <a:tcPr/>
                </a:tc>
                <a:tc>
                  <a:txBody>
                    <a:bodyPr/>
                    <a:lstStyle/>
                    <a:p>
                      <a:r>
                        <a:rPr lang="en-US" dirty="0">
                          <a:solidFill>
                            <a:schemeClr val="bg1">
                              <a:lumMod val="85000"/>
                            </a:schemeClr>
                          </a:solidFill>
                        </a:rPr>
                        <a:t>Operator Name</a:t>
                      </a:r>
                    </a:p>
                  </a:txBody>
                  <a:tcPr/>
                </a:tc>
                <a:tc>
                  <a:txBody>
                    <a:bodyPr/>
                    <a:lstStyle/>
                    <a:p>
                      <a:r>
                        <a:rPr lang="en-US" dirty="0">
                          <a:solidFill>
                            <a:schemeClr val="bg1">
                              <a:lumMod val="85000"/>
                            </a:schemeClr>
                          </a:solidFill>
                        </a:rPr>
                        <a:t>Example</a:t>
                      </a:r>
                    </a:p>
                  </a:txBody>
                  <a:tcPr/>
                </a:tc>
                <a:extLst>
                  <a:ext uri="{0D108BD9-81ED-4DB2-BD59-A6C34878D82A}">
                    <a16:rowId xmlns:a16="http://schemas.microsoft.com/office/drawing/2014/main" val="3442866165"/>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Equal</a:t>
                      </a:r>
                    </a:p>
                  </a:txBody>
                  <a:tcPr marL="182880" marR="182880" marT="91440" marB="91440" anchor="ctr"/>
                </a:tc>
                <a:tc>
                  <a:txBody>
                    <a:bodyPr/>
                    <a:lstStyle/>
                    <a:p>
                      <a:r>
                        <a:rPr lang="en-US" dirty="0">
                          <a:solidFill>
                            <a:schemeClr val="bg1">
                              <a:lumMod val="85000"/>
                            </a:schemeClr>
                          </a:solidFill>
                          <a:effectLst/>
                        </a:rPr>
                        <a:t>x==y</a:t>
                      </a:r>
                    </a:p>
                  </a:txBody>
                  <a:tcPr marL="182880" marR="182880" marT="91440" marB="91440" anchor="ctr"/>
                </a:tc>
                <a:extLst>
                  <a:ext uri="{0D108BD9-81ED-4DB2-BD59-A6C34878D82A}">
                    <a16:rowId xmlns:a16="http://schemas.microsoft.com/office/drawing/2014/main" val="23452609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Not Equal</a:t>
                      </a:r>
                    </a:p>
                  </a:txBody>
                  <a:tcPr marL="182880" marR="182880" marT="91440" marB="91440" anchor="ctr"/>
                </a:tc>
                <a:tc>
                  <a:txBody>
                    <a:bodyPr/>
                    <a:lstStyle/>
                    <a:p>
                      <a:r>
                        <a:rPr lang="en-US" dirty="0">
                          <a:solidFill>
                            <a:schemeClr val="bg1">
                              <a:lumMod val="85000"/>
                            </a:schemeClr>
                          </a:solidFill>
                          <a:effectLst/>
                        </a:rPr>
                        <a:t>x!=y</a:t>
                      </a:r>
                    </a:p>
                  </a:txBody>
                  <a:tcPr marL="182880" marR="182880" marT="91440" marB="91440" anchor="ctr"/>
                </a:tc>
                <a:extLst>
                  <a:ext uri="{0D108BD9-81ED-4DB2-BD59-A6C34878D82A}">
                    <a16:rowId xmlns:a16="http://schemas.microsoft.com/office/drawing/2014/main" val="1271040658"/>
                  </a:ext>
                </a:extLst>
              </a:tr>
              <a:tr h="370840">
                <a:tc>
                  <a:txBody>
                    <a:bodyPr/>
                    <a:lstStyle/>
                    <a:p>
                      <a:r>
                        <a:rPr lang="en-US" dirty="0">
                          <a:solidFill>
                            <a:schemeClr val="bg1">
                              <a:lumMod val="85000"/>
                            </a:schemeClr>
                          </a:solidFill>
                          <a:effectLst/>
                        </a:rPr>
                        <a:t>&gt;</a:t>
                      </a:r>
                    </a:p>
                  </a:txBody>
                  <a:tcPr marL="182880" marR="182880" marT="91440" marB="91440" anchor="ctr"/>
                </a:tc>
                <a:tc>
                  <a:txBody>
                    <a:bodyPr/>
                    <a:lstStyle/>
                    <a:p>
                      <a:r>
                        <a:rPr lang="en-US" dirty="0">
                          <a:solidFill>
                            <a:schemeClr val="bg1">
                              <a:lumMod val="85000"/>
                            </a:schemeClr>
                          </a:solidFill>
                          <a:effectLst/>
                        </a:rPr>
                        <a:t>Greater than</a:t>
                      </a:r>
                    </a:p>
                  </a:txBody>
                  <a:tcPr marL="182880" marR="182880" marT="91440" marB="91440" anchor="ctr"/>
                </a:tc>
                <a:tc>
                  <a:txBody>
                    <a:bodyPr/>
                    <a:lstStyle/>
                    <a:p>
                      <a:r>
                        <a:rPr lang="en-US" dirty="0">
                          <a:solidFill>
                            <a:schemeClr val="bg1">
                              <a:lumMod val="85000"/>
                            </a:schemeClr>
                          </a:solidFill>
                          <a:effectLst/>
                        </a:rPr>
                        <a:t>x&gt;y</a:t>
                      </a:r>
                    </a:p>
                  </a:txBody>
                  <a:tcPr marL="182880" marR="182880" marT="91440" marB="91440" anchor="ctr"/>
                </a:tc>
                <a:extLst>
                  <a:ext uri="{0D108BD9-81ED-4DB2-BD59-A6C34878D82A}">
                    <a16:rowId xmlns:a16="http://schemas.microsoft.com/office/drawing/2014/main" val="4127150180"/>
                  </a:ext>
                </a:extLst>
              </a:tr>
              <a:tr h="370840">
                <a:tc>
                  <a:txBody>
                    <a:bodyPr/>
                    <a:lstStyle/>
                    <a:p>
                      <a:r>
                        <a:rPr lang="en-US" dirty="0">
                          <a:solidFill>
                            <a:schemeClr val="bg1">
                              <a:lumMod val="85000"/>
                            </a:schemeClr>
                          </a:solidFill>
                          <a:effectLst/>
                        </a:rPr>
                        <a:t>&lt;</a:t>
                      </a:r>
                    </a:p>
                  </a:txBody>
                  <a:tcPr marL="182880" marR="182880" marT="91440" marB="91440" anchor="ctr"/>
                </a:tc>
                <a:tc>
                  <a:txBody>
                    <a:bodyPr/>
                    <a:lstStyle/>
                    <a:p>
                      <a:r>
                        <a:rPr lang="en-US" dirty="0">
                          <a:solidFill>
                            <a:schemeClr val="bg1">
                              <a:lumMod val="85000"/>
                            </a:schemeClr>
                          </a:solidFill>
                          <a:effectLst/>
                        </a:rPr>
                        <a:t>Less than</a:t>
                      </a:r>
                    </a:p>
                  </a:txBody>
                  <a:tcPr marL="182880" marR="182880" marT="91440" marB="91440" anchor="ctr"/>
                </a:tc>
                <a:tc>
                  <a:txBody>
                    <a:bodyPr/>
                    <a:lstStyle/>
                    <a:p>
                      <a:r>
                        <a:rPr lang="en-US" dirty="0">
                          <a:solidFill>
                            <a:schemeClr val="bg1">
                              <a:lumMod val="85000"/>
                            </a:schemeClr>
                          </a:solidFill>
                          <a:effectLst/>
                        </a:rPr>
                        <a:t>x&lt;y</a:t>
                      </a:r>
                    </a:p>
                  </a:txBody>
                  <a:tcPr marL="182880" marR="182880" marT="91440" marB="91440" anchor="ctr"/>
                </a:tc>
                <a:extLst>
                  <a:ext uri="{0D108BD9-81ED-4DB2-BD59-A6C34878D82A}">
                    <a16:rowId xmlns:a16="http://schemas.microsoft.com/office/drawing/2014/main" val="518445789"/>
                  </a:ext>
                </a:extLst>
              </a:tr>
              <a:tr h="370840">
                <a:tc>
                  <a:txBody>
                    <a:bodyPr/>
                    <a:lstStyle/>
                    <a:p>
                      <a:r>
                        <a:rPr lang="en-US" dirty="0">
                          <a:solidFill>
                            <a:schemeClr val="bg1">
                              <a:lumMod val="85000"/>
                            </a:schemeClr>
                          </a:solidFill>
                          <a:effectLst/>
                        </a:rPr>
                        <a:t>&gt;=</a:t>
                      </a:r>
                    </a:p>
                  </a:txBody>
                  <a:tcPr marL="182880" marR="182880" marT="91440" marB="91440" anchor="ctr"/>
                </a:tc>
                <a:tc>
                  <a:txBody>
                    <a:bodyPr/>
                    <a:lstStyle/>
                    <a:p>
                      <a:r>
                        <a:rPr lang="en-US" dirty="0">
                          <a:solidFill>
                            <a:schemeClr val="bg1">
                              <a:lumMod val="85000"/>
                            </a:schemeClr>
                          </a:solidFill>
                          <a:effectLst/>
                        </a:rPr>
                        <a:t>Greater than or equal to</a:t>
                      </a:r>
                    </a:p>
                  </a:txBody>
                  <a:tcPr marL="182880" marR="182880" marT="91440" marB="91440" anchor="ctr"/>
                </a:tc>
                <a:tc>
                  <a:txBody>
                    <a:bodyPr/>
                    <a:lstStyle/>
                    <a:p>
                      <a:r>
                        <a:rPr lang="en-US" dirty="0">
                          <a:solidFill>
                            <a:schemeClr val="bg1">
                              <a:lumMod val="85000"/>
                            </a:schemeClr>
                          </a:solidFill>
                          <a:effectLst/>
                        </a:rPr>
                        <a:t>x&gt;=y</a:t>
                      </a:r>
                    </a:p>
                  </a:txBody>
                  <a:tcPr marL="182880" marR="182880" marT="91440" marB="91440" anchor="ctr"/>
                </a:tc>
                <a:extLst>
                  <a:ext uri="{0D108BD9-81ED-4DB2-BD59-A6C34878D82A}">
                    <a16:rowId xmlns:a16="http://schemas.microsoft.com/office/drawing/2014/main" val="2602339921"/>
                  </a:ext>
                </a:extLst>
              </a:tr>
              <a:tr h="370840">
                <a:tc>
                  <a:txBody>
                    <a:bodyPr/>
                    <a:lstStyle/>
                    <a:p>
                      <a:r>
                        <a:rPr lang="en-US" dirty="0">
                          <a:solidFill>
                            <a:schemeClr val="bg1">
                              <a:lumMod val="85000"/>
                            </a:schemeClr>
                          </a:solidFill>
                          <a:effectLst/>
                        </a:rPr>
                        <a:t>&lt;=</a:t>
                      </a:r>
                    </a:p>
                  </a:txBody>
                  <a:tcPr marL="182880" marR="182880" marT="91440" marB="91440" anchor="ctr"/>
                </a:tc>
                <a:tc>
                  <a:txBody>
                    <a:bodyPr/>
                    <a:lstStyle/>
                    <a:p>
                      <a:r>
                        <a:rPr lang="en-US" dirty="0">
                          <a:solidFill>
                            <a:schemeClr val="bg1">
                              <a:lumMod val="85000"/>
                            </a:schemeClr>
                          </a:solidFill>
                          <a:effectLst/>
                        </a:rPr>
                        <a:t>Less than or equal to</a:t>
                      </a:r>
                    </a:p>
                  </a:txBody>
                  <a:tcPr marL="182880" marR="182880" marT="91440" marB="91440" anchor="ctr"/>
                </a:tc>
                <a:tc>
                  <a:txBody>
                    <a:bodyPr/>
                    <a:lstStyle/>
                    <a:p>
                      <a:r>
                        <a:rPr lang="en-US" dirty="0">
                          <a:solidFill>
                            <a:schemeClr val="bg1">
                              <a:lumMod val="85000"/>
                            </a:schemeClr>
                          </a:solidFill>
                          <a:effectLst/>
                        </a:rPr>
                        <a:t>x&lt;=y</a:t>
                      </a:r>
                    </a:p>
                  </a:txBody>
                  <a:tcPr marL="182880" marR="182880" marT="91440" marB="91440" anchor="ctr"/>
                </a:tc>
                <a:extLst>
                  <a:ext uri="{0D108BD9-81ED-4DB2-BD59-A6C34878D82A}">
                    <a16:rowId xmlns:a16="http://schemas.microsoft.com/office/drawing/2014/main" val="138253782"/>
                  </a:ext>
                </a:extLst>
              </a:tr>
            </a:tbl>
          </a:graphicData>
        </a:graphic>
      </p:graphicFrame>
    </p:spTree>
    <p:extLst>
      <p:ext uri="{BB962C8B-B14F-4D97-AF65-F5344CB8AC3E}">
        <p14:creationId xmlns:p14="http://schemas.microsoft.com/office/powerpoint/2010/main" val="841355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Comparision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2346887557"/>
              </p:ext>
            </p:extLst>
          </p:nvPr>
        </p:nvGraphicFramePr>
        <p:xfrm>
          <a:off x="1337983" y="1334767"/>
          <a:ext cx="3234017" cy="2748280"/>
        </p:xfrm>
        <a:graphic>
          <a:graphicData uri="http://schemas.openxmlformats.org/drawingml/2006/table">
            <a:tbl>
              <a:tblPr firstRow="1" bandRow="1">
                <a:tableStyleId>{F2DE63D5-997A-4646-A377-4702673A728D}</a:tableStyleId>
              </a:tblPr>
              <a:tblGrid>
                <a:gridCol w="626226">
                  <a:extLst>
                    <a:ext uri="{9D8B030D-6E8A-4147-A177-3AD203B41FA5}">
                      <a16:colId xmlns:a16="http://schemas.microsoft.com/office/drawing/2014/main" val="651394617"/>
                    </a:ext>
                  </a:extLst>
                </a:gridCol>
                <a:gridCol w="749301">
                  <a:extLst>
                    <a:ext uri="{9D8B030D-6E8A-4147-A177-3AD203B41FA5}">
                      <a16:colId xmlns:a16="http://schemas.microsoft.com/office/drawing/2014/main" val="640211700"/>
                    </a:ext>
                  </a:extLst>
                </a:gridCol>
                <a:gridCol w="929245">
                  <a:extLst>
                    <a:ext uri="{9D8B030D-6E8A-4147-A177-3AD203B41FA5}">
                      <a16:colId xmlns:a16="http://schemas.microsoft.com/office/drawing/2014/main" val="663890775"/>
                    </a:ext>
                  </a:extLst>
                </a:gridCol>
                <a:gridCol w="929245">
                  <a:extLst>
                    <a:ext uri="{9D8B030D-6E8A-4147-A177-3AD203B41FA5}">
                      <a16:colId xmlns:a16="http://schemas.microsoft.com/office/drawing/2014/main" val="2175652506"/>
                    </a:ext>
                  </a:extLst>
                </a:gridCol>
              </a:tblGrid>
              <a:tr h="370840">
                <a:tc>
                  <a:txBody>
                    <a:bodyPr/>
                    <a:lstStyle/>
                    <a:p>
                      <a:pPr algn="ctr"/>
                      <a:r>
                        <a:rPr lang="en-US" sz="1200" dirty="0">
                          <a:solidFill>
                            <a:schemeClr val="bg1">
                              <a:lumMod val="85000"/>
                            </a:schemeClr>
                          </a:solidFill>
                        </a:rPr>
                        <a:t>X</a:t>
                      </a:r>
                    </a:p>
                  </a:txBody>
                  <a:tcPr/>
                </a:tc>
                <a:tc>
                  <a:txBody>
                    <a:bodyPr/>
                    <a:lstStyle/>
                    <a:p>
                      <a:pPr algn="ctr"/>
                      <a:r>
                        <a:rPr lang="en-US" sz="1200" dirty="0">
                          <a:solidFill>
                            <a:schemeClr val="bg1">
                              <a:lumMod val="85000"/>
                            </a:schemeClr>
                          </a:solidFill>
                        </a:rPr>
                        <a:t>Y</a:t>
                      </a:r>
                    </a:p>
                  </a:txBody>
                  <a:tcPr/>
                </a:tc>
                <a:tc>
                  <a:txBody>
                    <a:bodyPr/>
                    <a:lstStyle/>
                    <a:p>
                      <a:pPr algn="ctr"/>
                      <a:r>
                        <a:rPr lang="en-US" sz="1200" dirty="0">
                          <a:solidFill>
                            <a:schemeClr val="bg1">
                              <a:lumMod val="85000"/>
                            </a:schemeClr>
                          </a:solidFill>
                        </a:rPr>
                        <a:t>Operation</a:t>
                      </a:r>
                    </a:p>
                  </a:txBody>
                  <a:tcPr/>
                </a:tc>
                <a:tc>
                  <a:txBody>
                    <a:bodyPr/>
                    <a:lstStyle/>
                    <a:p>
                      <a:pPr algn="ctr"/>
                      <a:r>
                        <a:rPr lang="en-US" sz="1200" dirty="0">
                          <a:solidFill>
                            <a:schemeClr val="bg1">
                              <a:lumMod val="85000"/>
                            </a:schemeClr>
                          </a:solidFill>
                        </a:rPr>
                        <a:t>Result</a:t>
                      </a:r>
                    </a:p>
                  </a:txBody>
                  <a:tcPr/>
                </a:tc>
                <a:extLst>
                  <a:ext uri="{0D108BD9-81ED-4DB2-BD59-A6C34878D82A}">
                    <a16:rowId xmlns:a16="http://schemas.microsoft.com/office/drawing/2014/main" val="3442866165"/>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234526099"/>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1271040658"/>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x&gt;y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4127150180"/>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x&lt;y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518445789"/>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x&gt;=y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2602339921"/>
                  </a:ext>
                </a:extLst>
              </a:tr>
              <a:tr h="370840">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x&lt;=y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138253782"/>
                  </a:ext>
                </a:extLst>
              </a:tr>
            </a:tbl>
          </a:graphicData>
        </a:graphic>
      </p:graphicFrame>
      <p:graphicFrame>
        <p:nvGraphicFramePr>
          <p:cNvPr id="4" name="Table 3">
            <a:extLst>
              <a:ext uri="{FF2B5EF4-FFF2-40B4-BE49-F238E27FC236}">
                <a16:creationId xmlns:a16="http://schemas.microsoft.com/office/drawing/2014/main" id="{1109690F-0600-4CB5-B391-B60683288775}"/>
              </a:ext>
            </a:extLst>
          </p:cNvPr>
          <p:cNvGraphicFramePr>
            <a:graphicFrameLocks noGrp="1"/>
          </p:cNvGraphicFramePr>
          <p:nvPr>
            <p:extLst>
              <p:ext uri="{D42A27DB-BD31-4B8C-83A1-F6EECF244321}">
                <p14:modId xmlns:p14="http://schemas.microsoft.com/office/powerpoint/2010/main" val="2499154405"/>
              </p:ext>
            </p:extLst>
          </p:nvPr>
        </p:nvGraphicFramePr>
        <p:xfrm>
          <a:off x="5477436" y="1334767"/>
          <a:ext cx="3411069" cy="2748280"/>
        </p:xfrm>
        <a:graphic>
          <a:graphicData uri="http://schemas.openxmlformats.org/drawingml/2006/table">
            <a:tbl>
              <a:tblPr firstRow="1" bandRow="1">
                <a:tableStyleId>{F2DE63D5-997A-4646-A377-4702673A728D}</a:tableStyleId>
              </a:tblPr>
              <a:tblGrid>
                <a:gridCol w="660510">
                  <a:extLst>
                    <a:ext uri="{9D8B030D-6E8A-4147-A177-3AD203B41FA5}">
                      <a16:colId xmlns:a16="http://schemas.microsoft.com/office/drawing/2014/main" val="651394617"/>
                    </a:ext>
                  </a:extLst>
                </a:gridCol>
                <a:gridCol w="790323">
                  <a:extLst>
                    <a:ext uri="{9D8B030D-6E8A-4147-A177-3AD203B41FA5}">
                      <a16:colId xmlns:a16="http://schemas.microsoft.com/office/drawing/2014/main" val="640211700"/>
                    </a:ext>
                  </a:extLst>
                </a:gridCol>
                <a:gridCol w="980118">
                  <a:extLst>
                    <a:ext uri="{9D8B030D-6E8A-4147-A177-3AD203B41FA5}">
                      <a16:colId xmlns:a16="http://schemas.microsoft.com/office/drawing/2014/main" val="663890775"/>
                    </a:ext>
                  </a:extLst>
                </a:gridCol>
                <a:gridCol w="980118">
                  <a:extLst>
                    <a:ext uri="{9D8B030D-6E8A-4147-A177-3AD203B41FA5}">
                      <a16:colId xmlns:a16="http://schemas.microsoft.com/office/drawing/2014/main" val="1625800579"/>
                    </a:ext>
                  </a:extLst>
                </a:gridCol>
              </a:tblGrid>
              <a:tr h="370840">
                <a:tc>
                  <a:txBody>
                    <a:bodyPr/>
                    <a:lstStyle/>
                    <a:p>
                      <a:pPr algn="ctr"/>
                      <a:r>
                        <a:rPr lang="en-US" sz="1200" dirty="0">
                          <a:solidFill>
                            <a:schemeClr val="bg1">
                              <a:lumMod val="85000"/>
                            </a:schemeClr>
                          </a:solidFill>
                        </a:rPr>
                        <a:t>X</a:t>
                      </a:r>
                    </a:p>
                  </a:txBody>
                  <a:tcPr/>
                </a:tc>
                <a:tc>
                  <a:txBody>
                    <a:bodyPr/>
                    <a:lstStyle/>
                    <a:p>
                      <a:pPr algn="ctr"/>
                      <a:r>
                        <a:rPr lang="en-US" sz="1200" dirty="0">
                          <a:solidFill>
                            <a:schemeClr val="bg1">
                              <a:lumMod val="85000"/>
                            </a:schemeClr>
                          </a:solidFill>
                        </a:rPr>
                        <a:t>Y</a:t>
                      </a:r>
                    </a:p>
                  </a:txBody>
                  <a:tcPr/>
                </a:tc>
                <a:tc>
                  <a:txBody>
                    <a:bodyPr/>
                    <a:lstStyle/>
                    <a:p>
                      <a:pPr algn="ctr"/>
                      <a:r>
                        <a:rPr lang="en-US" sz="1200" dirty="0">
                          <a:solidFill>
                            <a:schemeClr val="bg1">
                              <a:lumMod val="85000"/>
                            </a:schemeClr>
                          </a:solidFill>
                        </a:rPr>
                        <a:t>Operation</a:t>
                      </a:r>
                    </a:p>
                  </a:txBody>
                  <a:tcPr/>
                </a:tc>
                <a:tc>
                  <a:txBody>
                    <a:bodyPr/>
                    <a:lstStyle/>
                    <a:p>
                      <a:pPr algn="ctr"/>
                      <a:r>
                        <a:rPr lang="en-US" sz="1200" dirty="0">
                          <a:solidFill>
                            <a:schemeClr val="bg1">
                              <a:lumMod val="85000"/>
                            </a:schemeClr>
                          </a:solidFill>
                        </a:rPr>
                        <a:t>Result</a:t>
                      </a:r>
                    </a:p>
                  </a:txBody>
                  <a:tcPr/>
                </a:tc>
                <a:extLst>
                  <a:ext uri="{0D108BD9-81ED-4DB2-BD59-A6C34878D82A}">
                    <a16:rowId xmlns:a16="http://schemas.microsoft.com/office/drawing/2014/main" val="3442866165"/>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234526099"/>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1271040658"/>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x&gt;y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4127150180"/>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x&lt;y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518445789"/>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x&gt;=y</a:t>
                      </a:r>
                    </a:p>
                  </a:txBody>
                  <a:tcPr marL="182880" marR="182880" marT="91440" marB="91440" anchor="ctr"/>
                </a:tc>
                <a:tc>
                  <a:txBody>
                    <a:bodyPr/>
                    <a:lstStyle/>
                    <a:p>
                      <a:pPr algn="ctr"/>
                      <a:r>
                        <a:rPr lang="en-US" dirty="0">
                          <a:solidFill>
                            <a:schemeClr val="bg1">
                              <a:lumMod val="85000"/>
                            </a:schemeClr>
                          </a:solidFill>
                          <a:effectLst/>
                        </a:rPr>
                        <a:t>False</a:t>
                      </a:r>
                    </a:p>
                  </a:txBody>
                  <a:tcPr marL="182880" marR="182880" marT="91440" marB="91440" anchor="ctr"/>
                </a:tc>
                <a:extLst>
                  <a:ext uri="{0D108BD9-81ED-4DB2-BD59-A6C34878D82A}">
                    <a16:rowId xmlns:a16="http://schemas.microsoft.com/office/drawing/2014/main" val="2602339921"/>
                  </a:ext>
                </a:extLst>
              </a:tr>
              <a:tr h="370840">
                <a:tc>
                  <a:txBody>
                    <a:bodyPr/>
                    <a:lstStyle/>
                    <a:p>
                      <a:pPr algn="ctr"/>
                      <a:r>
                        <a:rPr lang="en-US" dirty="0">
                          <a:solidFill>
                            <a:schemeClr val="bg1">
                              <a:lumMod val="85000"/>
                            </a:schemeClr>
                          </a:solidFill>
                          <a:effectLst/>
                        </a:rPr>
                        <a:t>5</a:t>
                      </a:r>
                    </a:p>
                  </a:txBody>
                  <a:tcPr marL="182880" marR="182880" marT="91440" marB="91440" anchor="ctr"/>
                </a:tc>
                <a:tc>
                  <a:txBody>
                    <a:bodyPr/>
                    <a:lstStyle/>
                    <a:p>
                      <a:pPr algn="ctr"/>
                      <a:r>
                        <a:rPr lang="en-US" dirty="0">
                          <a:solidFill>
                            <a:schemeClr val="bg1">
                              <a:lumMod val="85000"/>
                            </a:schemeClr>
                          </a:solidFill>
                          <a:effectLst/>
                        </a:rPr>
                        <a:t>10</a:t>
                      </a:r>
                    </a:p>
                  </a:txBody>
                  <a:tcPr marL="182880" marR="182880" marT="91440" marB="91440" anchor="ctr"/>
                </a:tc>
                <a:tc>
                  <a:txBody>
                    <a:bodyPr/>
                    <a:lstStyle/>
                    <a:p>
                      <a:pPr algn="ctr"/>
                      <a:r>
                        <a:rPr lang="en-US" dirty="0">
                          <a:solidFill>
                            <a:schemeClr val="bg1">
                              <a:lumMod val="85000"/>
                            </a:schemeClr>
                          </a:solidFill>
                          <a:effectLst/>
                        </a:rPr>
                        <a:t>x&lt;=y</a:t>
                      </a:r>
                    </a:p>
                  </a:txBody>
                  <a:tcPr marL="182880" marR="182880" marT="91440" marB="91440" anchor="ctr"/>
                </a:tc>
                <a:tc>
                  <a:txBody>
                    <a:bodyPr/>
                    <a:lstStyle/>
                    <a:p>
                      <a:pPr algn="ctr"/>
                      <a:r>
                        <a:rPr lang="en-US" dirty="0">
                          <a:solidFill>
                            <a:schemeClr val="bg1">
                              <a:lumMod val="85000"/>
                            </a:schemeClr>
                          </a:solidFill>
                          <a:effectLst/>
                        </a:rPr>
                        <a:t>True</a:t>
                      </a:r>
                    </a:p>
                  </a:txBody>
                  <a:tcPr marL="182880" marR="182880" marT="91440" marB="91440" anchor="ctr"/>
                </a:tc>
                <a:extLst>
                  <a:ext uri="{0D108BD9-81ED-4DB2-BD59-A6C34878D82A}">
                    <a16:rowId xmlns:a16="http://schemas.microsoft.com/office/drawing/2014/main" val="138253782"/>
                  </a:ext>
                </a:extLst>
              </a:tr>
            </a:tbl>
          </a:graphicData>
        </a:graphic>
      </p:graphicFrame>
    </p:spTree>
    <p:extLst>
      <p:ext uri="{BB962C8B-B14F-4D97-AF65-F5344CB8AC3E}">
        <p14:creationId xmlns:p14="http://schemas.microsoft.com/office/powerpoint/2010/main" val="70035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Logical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2205388763"/>
              </p:ext>
            </p:extLst>
          </p:nvPr>
        </p:nvGraphicFramePr>
        <p:xfrm>
          <a:off x="1465730" y="1175011"/>
          <a:ext cx="5614146" cy="1559560"/>
        </p:xfrm>
        <a:graphic>
          <a:graphicData uri="http://schemas.openxmlformats.org/drawingml/2006/table">
            <a:tbl>
              <a:tblPr firstRow="1" bandRow="1">
                <a:tableStyleId>{F2DE63D5-997A-4646-A377-4702673A728D}</a:tableStyleId>
              </a:tblPr>
              <a:tblGrid>
                <a:gridCol w="953060">
                  <a:extLst>
                    <a:ext uri="{9D8B030D-6E8A-4147-A177-3AD203B41FA5}">
                      <a16:colId xmlns:a16="http://schemas.microsoft.com/office/drawing/2014/main" val="663890775"/>
                    </a:ext>
                  </a:extLst>
                </a:gridCol>
                <a:gridCol w="2477061">
                  <a:extLst>
                    <a:ext uri="{9D8B030D-6E8A-4147-A177-3AD203B41FA5}">
                      <a16:colId xmlns:a16="http://schemas.microsoft.com/office/drawing/2014/main" val="1636204082"/>
                    </a:ext>
                  </a:extLst>
                </a:gridCol>
                <a:gridCol w="2184025">
                  <a:extLst>
                    <a:ext uri="{9D8B030D-6E8A-4147-A177-3AD203B41FA5}">
                      <a16:colId xmlns:a16="http://schemas.microsoft.com/office/drawing/2014/main" val="1331489951"/>
                    </a:ext>
                  </a:extLst>
                </a:gridCol>
              </a:tblGrid>
              <a:tr h="370840">
                <a:tc>
                  <a:txBody>
                    <a:bodyPr/>
                    <a:lstStyle/>
                    <a:p>
                      <a:pPr algn="ctr"/>
                      <a:r>
                        <a:rPr lang="en-US" dirty="0">
                          <a:solidFill>
                            <a:schemeClr val="bg1">
                              <a:lumMod val="85000"/>
                            </a:schemeClr>
                          </a:solidFill>
                        </a:rPr>
                        <a:t>Operator</a:t>
                      </a:r>
                    </a:p>
                  </a:txBody>
                  <a:tcPr/>
                </a:tc>
                <a:tc>
                  <a:txBody>
                    <a:bodyPr/>
                    <a:lstStyle/>
                    <a:p>
                      <a:r>
                        <a:rPr lang="en-US" dirty="0">
                          <a:solidFill>
                            <a:schemeClr val="bg1">
                              <a:lumMod val="85000"/>
                            </a:schemeClr>
                          </a:solidFill>
                        </a:rPr>
                        <a:t>Operator Name</a:t>
                      </a:r>
                    </a:p>
                  </a:txBody>
                  <a:tcPr/>
                </a:tc>
                <a:tc>
                  <a:txBody>
                    <a:bodyPr/>
                    <a:lstStyle/>
                    <a:p>
                      <a:r>
                        <a:rPr lang="en-US" dirty="0">
                          <a:solidFill>
                            <a:schemeClr val="bg1">
                              <a:lumMod val="85000"/>
                            </a:schemeClr>
                          </a:solidFill>
                        </a:rPr>
                        <a:t>Example</a:t>
                      </a:r>
                    </a:p>
                  </a:txBody>
                  <a:tcPr/>
                </a:tc>
                <a:extLst>
                  <a:ext uri="{0D108BD9-81ED-4DB2-BD59-A6C34878D82A}">
                    <a16:rowId xmlns:a16="http://schemas.microsoft.com/office/drawing/2014/main" val="3442866165"/>
                  </a:ext>
                </a:extLst>
              </a:tr>
              <a:tr h="370840">
                <a:tc>
                  <a:txBody>
                    <a:bodyPr/>
                    <a:lstStyle/>
                    <a:p>
                      <a:r>
                        <a:rPr lang="en-US" dirty="0">
                          <a:solidFill>
                            <a:schemeClr val="bg1">
                              <a:lumMod val="85000"/>
                            </a:schemeClr>
                          </a:solidFill>
                          <a:effectLst/>
                        </a:rPr>
                        <a:t>&amp;&amp;</a:t>
                      </a:r>
                    </a:p>
                  </a:txBody>
                  <a:tcPr marL="182880" marR="182880" marT="91440" marB="91440" anchor="ctr"/>
                </a:tc>
                <a:tc>
                  <a:txBody>
                    <a:bodyPr/>
                    <a:lstStyle/>
                    <a:p>
                      <a:r>
                        <a:rPr lang="en-US" dirty="0">
                          <a:solidFill>
                            <a:schemeClr val="bg1">
                              <a:lumMod val="85000"/>
                            </a:schemeClr>
                          </a:solidFill>
                          <a:effectLst/>
                        </a:rPr>
                        <a:t>And</a:t>
                      </a:r>
                    </a:p>
                  </a:txBody>
                  <a:tcPr marL="182880" marR="182880" marT="91440" marB="91440" anchor="ctr"/>
                </a:tc>
                <a:tc>
                  <a:txBody>
                    <a:bodyPr/>
                    <a:lstStyle/>
                    <a:p>
                      <a:r>
                        <a:rPr lang="en-US" dirty="0">
                          <a:solidFill>
                            <a:schemeClr val="bg1">
                              <a:lumMod val="85000"/>
                            </a:schemeClr>
                          </a:solidFill>
                          <a:effectLst/>
                        </a:rPr>
                        <a:t>x &amp;&amp; y</a:t>
                      </a:r>
                    </a:p>
                  </a:txBody>
                  <a:tcPr marL="182880" marR="182880" marT="91440" marB="91440" anchor="ctr"/>
                </a:tc>
                <a:extLst>
                  <a:ext uri="{0D108BD9-81ED-4DB2-BD59-A6C34878D82A}">
                    <a16:rowId xmlns:a16="http://schemas.microsoft.com/office/drawing/2014/main" val="234526099"/>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Or</a:t>
                      </a:r>
                    </a:p>
                  </a:txBody>
                  <a:tcPr marL="182880" marR="182880" marT="91440" marB="91440" anchor="ctr"/>
                </a:tc>
                <a:tc>
                  <a:txBody>
                    <a:bodyPr/>
                    <a:lstStyle/>
                    <a:p>
                      <a:r>
                        <a:rPr lang="en-US" dirty="0">
                          <a:solidFill>
                            <a:schemeClr val="bg1">
                              <a:lumMod val="85000"/>
                            </a:schemeClr>
                          </a:solidFill>
                          <a:effectLst/>
                        </a:rPr>
                        <a:t>x || y</a:t>
                      </a:r>
                    </a:p>
                  </a:txBody>
                  <a:tcPr marL="182880" marR="182880" marT="91440" marB="91440" anchor="ctr"/>
                </a:tc>
                <a:extLst>
                  <a:ext uri="{0D108BD9-81ED-4DB2-BD59-A6C34878D82A}">
                    <a16:rowId xmlns:a16="http://schemas.microsoft.com/office/drawing/2014/main" val="1271040658"/>
                  </a:ext>
                </a:extLst>
              </a:tr>
              <a:tr h="370840">
                <a:tc>
                  <a:txBody>
                    <a:bodyPr/>
                    <a:lstStyle/>
                    <a:p>
                      <a:r>
                        <a:rPr lang="en-US" dirty="0">
                          <a:solidFill>
                            <a:schemeClr val="bg1">
                              <a:lumMod val="85000"/>
                            </a:schemeClr>
                          </a:solidFill>
                          <a:effectLst/>
                        </a:rPr>
                        <a:t>!</a:t>
                      </a:r>
                    </a:p>
                  </a:txBody>
                  <a:tcPr marL="182880" marR="182880" marT="91440" marB="91440" anchor="ctr"/>
                </a:tc>
                <a:tc>
                  <a:txBody>
                    <a:bodyPr/>
                    <a:lstStyle/>
                    <a:p>
                      <a:r>
                        <a:rPr lang="en-US" dirty="0">
                          <a:solidFill>
                            <a:schemeClr val="bg1">
                              <a:lumMod val="85000"/>
                            </a:schemeClr>
                          </a:solidFill>
                          <a:effectLst/>
                        </a:rPr>
                        <a:t>Not</a:t>
                      </a:r>
                    </a:p>
                  </a:txBody>
                  <a:tcPr marL="182880" marR="182880" marT="91440" marB="91440" anchor="ctr"/>
                </a:tc>
                <a:tc>
                  <a:txBody>
                    <a:bodyPr/>
                    <a:lstStyle/>
                    <a:p>
                      <a:r>
                        <a:rPr lang="en-US" dirty="0">
                          <a:solidFill>
                            <a:schemeClr val="bg1">
                              <a:lumMod val="85000"/>
                            </a:schemeClr>
                          </a:solidFill>
                          <a:effectLst/>
                        </a:rPr>
                        <a:t>!x</a:t>
                      </a:r>
                    </a:p>
                  </a:txBody>
                  <a:tcPr marL="182880" marR="182880" marT="91440" marB="91440" anchor="ctr"/>
                </a:tc>
                <a:extLst>
                  <a:ext uri="{0D108BD9-81ED-4DB2-BD59-A6C34878D82A}">
                    <a16:rowId xmlns:a16="http://schemas.microsoft.com/office/drawing/2014/main" val="4127150180"/>
                  </a:ext>
                </a:extLst>
              </a:tr>
            </a:tbl>
          </a:graphicData>
        </a:graphic>
      </p:graphicFrame>
    </p:spTree>
    <p:extLst>
      <p:ext uri="{BB962C8B-B14F-4D97-AF65-F5344CB8AC3E}">
        <p14:creationId xmlns:p14="http://schemas.microsoft.com/office/powerpoint/2010/main" val="1011792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Logical Operator</a:t>
            </a:r>
            <a:endParaRPr sz="2400" dirty="0"/>
          </a:p>
        </p:txBody>
      </p:sp>
      <p:graphicFrame>
        <p:nvGraphicFramePr>
          <p:cNvPr id="3" name="Table 3">
            <a:extLst>
              <a:ext uri="{FF2B5EF4-FFF2-40B4-BE49-F238E27FC236}">
                <a16:creationId xmlns:a16="http://schemas.microsoft.com/office/drawing/2014/main" id="{9498F7EA-F491-4F72-BF89-334A974B26A6}"/>
              </a:ext>
            </a:extLst>
          </p:cNvPr>
          <p:cNvGraphicFramePr>
            <a:graphicFrameLocks noGrp="1"/>
          </p:cNvGraphicFramePr>
          <p:nvPr>
            <p:extLst>
              <p:ext uri="{D42A27DB-BD31-4B8C-83A1-F6EECF244321}">
                <p14:modId xmlns:p14="http://schemas.microsoft.com/office/powerpoint/2010/main" val="656202329"/>
              </p:ext>
            </p:extLst>
          </p:nvPr>
        </p:nvGraphicFramePr>
        <p:xfrm>
          <a:off x="1465730" y="1175011"/>
          <a:ext cx="7194175" cy="2199640"/>
        </p:xfrm>
        <a:graphic>
          <a:graphicData uri="http://schemas.openxmlformats.org/drawingml/2006/table">
            <a:tbl>
              <a:tblPr firstRow="1" bandRow="1">
                <a:tableStyleId>{F2DE63D5-997A-4646-A377-4702673A728D}</a:tableStyleId>
              </a:tblPr>
              <a:tblGrid>
                <a:gridCol w="838099">
                  <a:extLst>
                    <a:ext uri="{9D8B030D-6E8A-4147-A177-3AD203B41FA5}">
                      <a16:colId xmlns:a16="http://schemas.microsoft.com/office/drawing/2014/main" val="663890775"/>
                    </a:ext>
                  </a:extLst>
                </a:gridCol>
                <a:gridCol w="1589019">
                  <a:extLst>
                    <a:ext uri="{9D8B030D-6E8A-4147-A177-3AD203B41FA5}">
                      <a16:colId xmlns:a16="http://schemas.microsoft.com/office/drawing/2014/main" val="1331489951"/>
                    </a:ext>
                  </a:extLst>
                </a:gridCol>
                <a:gridCol w="1589019">
                  <a:extLst>
                    <a:ext uri="{9D8B030D-6E8A-4147-A177-3AD203B41FA5}">
                      <a16:colId xmlns:a16="http://schemas.microsoft.com/office/drawing/2014/main" val="2933551481"/>
                    </a:ext>
                  </a:extLst>
                </a:gridCol>
                <a:gridCol w="1589019">
                  <a:extLst>
                    <a:ext uri="{9D8B030D-6E8A-4147-A177-3AD203B41FA5}">
                      <a16:colId xmlns:a16="http://schemas.microsoft.com/office/drawing/2014/main" val="4290742207"/>
                    </a:ext>
                  </a:extLst>
                </a:gridCol>
                <a:gridCol w="1589019">
                  <a:extLst>
                    <a:ext uri="{9D8B030D-6E8A-4147-A177-3AD203B41FA5}">
                      <a16:colId xmlns:a16="http://schemas.microsoft.com/office/drawing/2014/main" val="677655388"/>
                    </a:ext>
                  </a:extLst>
                </a:gridCol>
              </a:tblGrid>
              <a:tr h="370840">
                <a:tc>
                  <a:txBody>
                    <a:bodyPr/>
                    <a:lstStyle/>
                    <a:p>
                      <a:pPr algn="ctr"/>
                      <a:r>
                        <a:rPr lang="en-US" sz="1200" dirty="0">
                          <a:solidFill>
                            <a:schemeClr val="bg1">
                              <a:lumMod val="85000"/>
                            </a:schemeClr>
                          </a:solidFill>
                        </a:rPr>
                        <a:t>Operator</a:t>
                      </a:r>
                    </a:p>
                  </a:txBody>
                  <a:tcPr/>
                </a:tc>
                <a:tc>
                  <a:txBody>
                    <a:bodyPr/>
                    <a:lstStyle/>
                    <a:p>
                      <a:pPr algn="ctr"/>
                      <a:r>
                        <a:rPr lang="en-US" dirty="0">
                          <a:solidFill>
                            <a:schemeClr val="bg1">
                              <a:lumMod val="85000"/>
                            </a:schemeClr>
                          </a:solidFill>
                        </a:rPr>
                        <a:t>Example </a:t>
                      </a:r>
                    </a:p>
                  </a:txBody>
                  <a:tcPr/>
                </a:tc>
                <a:tc>
                  <a:txBody>
                    <a:bodyPr/>
                    <a:lstStyle/>
                    <a:p>
                      <a:pPr algn="ctr"/>
                      <a:r>
                        <a:rPr lang="en-US" dirty="0">
                          <a:solidFill>
                            <a:schemeClr val="bg1">
                              <a:lumMod val="85000"/>
                            </a:schemeClr>
                          </a:solidFill>
                        </a:rPr>
                        <a:t>x=3, y=4</a:t>
                      </a:r>
                    </a:p>
                  </a:txBody>
                  <a:tcPr/>
                </a:tc>
                <a:tc>
                  <a:txBody>
                    <a:bodyPr/>
                    <a:lstStyle/>
                    <a:p>
                      <a:pPr algn="ctr"/>
                      <a:r>
                        <a:rPr lang="en-US" dirty="0">
                          <a:solidFill>
                            <a:schemeClr val="bg1">
                              <a:lumMod val="85000"/>
                            </a:schemeClr>
                          </a:solidFill>
                        </a:rPr>
                        <a:t>x=10,y=1</a:t>
                      </a:r>
                    </a:p>
                  </a:txBody>
                  <a:tcPr/>
                </a:tc>
                <a:tc>
                  <a:txBody>
                    <a:bodyPr/>
                    <a:lstStyle/>
                    <a:p>
                      <a:pPr algn="ctr"/>
                      <a:r>
                        <a:rPr lang="en-US" dirty="0">
                          <a:solidFill>
                            <a:schemeClr val="bg1">
                              <a:lumMod val="85000"/>
                            </a:schemeClr>
                          </a:solidFill>
                        </a:rPr>
                        <a:t>x=1,y=10</a:t>
                      </a:r>
                    </a:p>
                  </a:txBody>
                  <a:tcPr/>
                </a:tc>
                <a:extLst>
                  <a:ext uri="{0D108BD9-81ED-4DB2-BD59-A6C34878D82A}">
                    <a16:rowId xmlns:a16="http://schemas.microsoft.com/office/drawing/2014/main" val="3442866165"/>
                  </a:ext>
                </a:extLst>
              </a:tr>
              <a:tr h="370840">
                <a:tc>
                  <a:txBody>
                    <a:bodyPr/>
                    <a:lstStyle/>
                    <a:p>
                      <a:pPr algn="ctr"/>
                      <a:r>
                        <a:rPr lang="en-US" dirty="0">
                          <a:solidFill>
                            <a:schemeClr val="bg1">
                              <a:lumMod val="85000"/>
                            </a:schemeClr>
                          </a:solidFill>
                          <a:effectLst/>
                        </a:rPr>
                        <a:t>&amp;&amp;</a:t>
                      </a:r>
                    </a:p>
                  </a:txBody>
                  <a:tcPr marL="182880" marR="182880" marT="91440" marB="91440" anchor="ctr"/>
                </a:tc>
                <a:tc>
                  <a:txBody>
                    <a:bodyPr/>
                    <a:lstStyle/>
                    <a:p>
                      <a:pPr algn="ctr"/>
                      <a:r>
                        <a:rPr lang="en-US" dirty="0">
                          <a:solidFill>
                            <a:schemeClr val="bg1">
                              <a:lumMod val="85000"/>
                            </a:schemeClr>
                          </a:solidFill>
                          <a:effectLst/>
                        </a:rPr>
                        <a:t>x&gt;5 &amp;&amp; y&lt;5</a:t>
                      </a:r>
                    </a:p>
                  </a:txBody>
                  <a:tcPr marL="182880" marR="182880" marT="91440" marB="91440" anchor="ctr"/>
                </a:tc>
                <a:tc>
                  <a:txBody>
                    <a:bodyPr/>
                    <a:lstStyle/>
                    <a:p>
                      <a:pPr algn="ctr"/>
                      <a:r>
                        <a:rPr lang="en-US" dirty="0">
                          <a:solidFill>
                            <a:schemeClr val="bg1">
                              <a:lumMod val="85000"/>
                            </a:schemeClr>
                          </a:solidFill>
                          <a:effectLst/>
                        </a:rPr>
                        <a:t>False &amp;&amp; True </a:t>
                      </a:r>
                      <a:r>
                        <a:rPr lang="en-US" dirty="0">
                          <a:solidFill>
                            <a:srgbClr val="008E40"/>
                          </a:solidFill>
                          <a:effectLst/>
                        </a:rPr>
                        <a:t>False</a:t>
                      </a:r>
                    </a:p>
                  </a:txBody>
                  <a:tcPr marL="182880" marR="182880" marT="91440" marB="91440" anchor="ctr"/>
                </a:tc>
                <a:tc>
                  <a:txBody>
                    <a:bodyPr/>
                    <a:lstStyle/>
                    <a:p>
                      <a:pPr algn="ctr"/>
                      <a:r>
                        <a:rPr lang="en-US" dirty="0">
                          <a:solidFill>
                            <a:schemeClr val="bg1">
                              <a:lumMod val="85000"/>
                            </a:schemeClr>
                          </a:solidFill>
                          <a:effectLst/>
                        </a:rPr>
                        <a:t>True &amp;&amp; True</a:t>
                      </a:r>
                    </a:p>
                    <a:p>
                      <a:pPr algn="ctr"/>
                      <a:r>
                        <a:rPr lang="en-US" dirty="0">
                          <a:solidFill>
                            <a:srgbClr val="008E40"/>
                          </a:solidFill>
                          <a:effectLst/>
                        </a:rPr>
                        <a:t>True</a:t>
                      </a:r>
                      <a:endParaRPr lang="en-US" dirty="0">
                        <a:solidFill>
                          <a:schemeClr val="bg1">
                            <a:lumMod val="85000"/>
                          </a:schemeClr>
                        </a:solidFill>
                        <a:effectLst/>
                      </a:endParaRPr>
                    </a:p>
                  </a:txBody>
                  <a:tcPr marL="182880" marR="182880" marT="91440" marB="91440" anchor="ctr"/>
                </a:tc>
                <a:tc>
                  <a:txBody>
                    <a:bodyPr/>
                    <a:lstStyle/>
                    <a:p>
                      <a:pPr algn="ctr"/>
                      <a:r>
                        <a:rPr lang="en-US" dirty="0">
                          <a:solidFill>
                            <a:schemeClr val="bg1">
                              <a:lumMod val="85000"/>
                            </a:schemeClr>
                          </a:solidFill>
                          <a:effectLst/>
                        </a:rPr>
                        <a:t>False &amp;&amp; False</a:t>
                      </a:r>
                    </a:p>
                    <a:p>
                      <a:pPr algn="ctr"/>
                      <a:r>
                        <a:rPr lang="en-US" dirty="0">
                          <a:solidFill>
                            <a:srgbClr val="008E40"/>
                          </a:solidFill>
                          <a:effectLst/>
                        </a:rPr>
                        <a:t>False</a:t>
                      </a:r>
                      <a:endParaRPr lang="en-US" dirty="0">
                        <a:solidFill>
                          <a:schemeClr val="bg1">
                            <a:lumMod val="85000"/>
                          </a:schemeClr>
                        </a:solidFill>
                        <a:effectLst/>
                      </a:endParaRPr>
                    </a:p>
                  </a:txBody>
                  <a:tcPr marL="182880" marR="182880" marT="91440" marB="91440" anchor="ctr"/>
                </a:tc>
                <a:extLst>
                  <a:ext uri="{0D108BD9-81ED-4DB2-BD59-A6C34878D82A}">
                    <a16:rowId xmlns:a16="http://schemas.microsoft.com/office/drawing/2014/main" val="234526099"/>
                  </a:ext>
                </a:extLst>
              </a:tr>
              <a:tr h="370840">
                <a:tc>
                  <a:txBody>
                    <a:bodyPr/>
                    <a:lstStyle/>
                    <a:p>
                      <a:pPr algn="ctr"/>
                      <a:r>
                        <a:rPr lang="en-US" dirty="0">
                          <a:solidFill>
                            <a:schemeClr val="bg1">
                              <a:lumMod val="85000"/>
                            </a:schemeClr>
                          </a:solidFill>
                          <a:effectLst/>
                        </a:rPr>
                        <a:t>||</a:t>
                      </a:r>
                    </a:p>
                  </a:txBody>
                  <a:tcPr marL="182880" marR="182880" marT="91440" marB="91440" anchor="ctr"/>
                </a:tc>
                <a:tc>
                  <a:txBody>
                    <a:bodyPr/>
                    <a:lstStyle/>
                    <a:p>
                      <a:pPr algn="ctr"/>
                      <a:r>
                        <a:rPr lang="en-US" dirty="0">
                          <a:solidFill>
                            <a:schemeClr val="bg1">
                              <a:lumMod val="85000"/>
                            </a:schemeClr>
                          </a:solidFill>
                          <a:effectLst/>
                        </a:rPr>
                        <a:t>x&gt;5 || y&lt;5</a:t>
                      </a:r>
                    </a:p>
                  </a:txBody>
                  <a:tcPr marL="182880" marR="182880" marT="91440" marB="91440" anchor="ctr"/>
                </a:tc>
                <a:tc>
                  <a:txBody>
                    <a:bodyPr/>
                    <a:lstStyle/>
                    <a:p>
                      <a:pPr algn="ctr"/>
                      <a:r>
                        <a:rPr lang="en-US" dirty="0">
                          <a:solidFill>
                            <a:schemeClr val="bg1">
                              <a:lumMod val="85000"/>
                            </a:schemeClr>
                          </a:solidFill>
                          <a:effectLst/>
                        </a:rPr>
                        <a:t>False || True</a:t>
                      </a:r>
                    </a:p>
                    <a:p>
                      <a:pPr algn="ctr"/>
                      <a:r>
                        <a:rPr lang="en-US" dirty="0">
                          <a:solidFill>
                            <a:srgbClr val="008E40"/>
                          </a:solidFill>
                          <a:effectLst/>
                        </a:rPr>
                        <a:t>True</a:t>
                      </a:r>
                    </a:p>
                  </a:txBody>
                  <a:tcPr marL="182880" marR="182880" marT="91440" marB="91440" anchor="ctr"/>
                </a:tc>
                <a:tc>
                  <a:txBody>
                    <a:bodyPr/>
                    <a:lstStyle/>
                    <a:p>
                      <a:pPr algn="ctr"/>
                      <a:r>
                        <a:rPr lang="en-US" dirty="0">
                          <a:solidFill>
                            <a:schemeClr val="bg1">
                              <a:lumMod val="85000"/>
                            </a:schemeClr>
                          </a:solidFill>
                          <a:effectLst/>
                        </a:rPr>
                        <a:t>True || True</a:t>
                      </a:r>
                    </a:p>
                    <a:p>
                      <a:pPr algn="ctr"/>
                      <a:r>
                        <a:rPr lang="en-US" dirty="0">
                          <a:solidFill>
                            <a:srgbClr val="008E40"/>
                          </a:solidFill>
                          <a:effectLst/>
                        </a:rPr>
                        <a:t>True</a:t>
                      </a:r>
                      <a:endParaRPr lang="en-US" dirty="0">
                        <a:solidFill>
                          <a:schemeClr val="bg1">
                            <a:lumMod val="85000"/>
                          </a:schemeClr>
                        </a:solidFill>
                        <a:effectLst/>
                      </a:endParaRPr>
                    </a:p>
                  </a:txBody>
                  <a:tcPr marL="182880" marR="182880" marT="91440" marB="91440" anchor="ctr"/>
                </a:tc>
                <a:tc>
                  <a:txBody>
                    <a:bodyPr/>
                    <a:lstStyle/>
                    <a:p>
                      <a:pPr algn="ctr"/>
                      <a:r>
                        <a:rPr lang="en-US" dirty="0">
                          <a:solidFill>
                            <a:schemeClr val="bg1">
                              <a:lumMod val="85000"/>
                            </a:schemeClr>
                          </a:solidFill>
                          <a:effectLst/>
                        </a:rPr>
                        <a:t>False || False</a:t>
                      </a:r>
                    </a:p>
                    <a:p>
                      <a:pPr algn="ctr"/>
                      <a:r>
                        <a:rPr lang="en-US" dirty="0">
                          <a:solidFill>
                            <a:srgbClr val="008E40"/>
                          </a:solidFill>
                          <a:effectLst/>
                        </a:rPr>
                        <a:t>False</a:t>
                      </a:r>
                      <a:endParaRPr lang="en-US" dirty="0">
                        <a:solidFill>
                          <a:schemeClr val="bg1">
                            <a:lumMod val="85000"/>
                          </a:schemeClr>
                        </a:solidFill>
                        <a:effectLst/>
                      </a:endParaRPr>
                    </a:p>
                  </a:txBody>
                  <a:tcPr marL="182880" marR="182880" marT="91440" marB="91440" anchor="ctr"/>
                </a:tc>
                <a:extLst>
                  <a:ext uri="{0D108BD9-81ED-4DB2-BD59-A6C34878D82A}">
                    <a16:rowId xmlns:a16="http://schemas.microsoft.com/office/drawing/2014/main" val="1271040658"/>
                  </a:ext>
                </a:extLst>
              </a:tr>
              <a:tr h="370840">
                <a:tc>
                  <a:txBody>
                    <a:bodyPr/>
                    <a:lstStyle/>
                    <a:p>
                      <a:pPr algn="ctr"/>
                      <a:r>
                        <a:rPr lang="en-US" dirty="0">
                          <a:solidFill>
                            <a:schemeClr val="bg1">
                              <a:lumMod val="85000"/>
                            </a:schemeClr>
                          </a:solidFill>
                          <a:effectLst/>
                        </a:rPr>
                        <a:t>!</a:t>
                      </a:r>
                    </a:p>
                  </a:txBody>
                  <a:tcPr marL="182880" marR="182880" marT="91440" marB="91440" anchor="ctr"/>
                </a:tc>
                <a:tc>
                  <a:txBody>
                    <a:bodyPr/>
                    <a:lstStyle/>
                    <a:p>
                      <a:pPr algn="ctr"/>
                      <a:r>
                        <a:rPr lang="en-US" dirty="0">
                          <a:solidFill>
                            <a:schemeClr val="bg1">
                              <a:lumMod val="85000"/>
                            </a:schemeClr>
                          </a:solidFill>
                          <a:effectLst/>
                        </a:rPr>
                        <a:t>!(x&gt;5)</a:t>
                      </a:r>
                    </a:p>
                  </a:txBody>
                  <a:tcPr marL="182880" marR="182880" marT="91440" marB="91440" anchor="ctr"/>
                </a:tc>
                <a:tc>
                  <a:txBody>
                    <a:bodyPr/>
                    <a:lstStyle/>
                    <a:p>
                      <a:pPr algn="ctr"/>
                      <a:r>
                        <a:rPr lang="en-US" dirty="0">
                          <a:solidFill>
                            <a:schemeClr val="bg1">
                              <a:lumMod val="85000"/>
                            </a:schemeClr>
                          </a:solidFill>
                          <a:effectLst/>
                        </a:rPr>
                        <a:t>!(False)</a:t>
                      </a:r>
                    </a:p>
                    <a:p>
                      <a:pPr algn="ctr"/>
                      <a:r>
                        <a:rPr lang="en-US" dirty="0">
                          <a:solidFill>
                            <a:srgbClr val="008E40"/>
                          </a:solidFill>
                          <a:effectLst/>
                        </a:rPr>
                        <a:t>True</a:t>
                      </a:r>
                    </a:p>
                  </a:txBody>
                  <a:tcPr marL="182880" marR="182880" marT="91440" marB="91440" anchor="ctr"/>
                </a:tc>
                <a:tc>
                  <a:txBody>
                    <a:bodyPr/>
                    <a:lstStyle/>
                    <a:p>
                      <a:pPr algn="ctr"/>
                      <a:r>
                        <a:rPr lang="en-US" dirty="0">
                          <a:solidFill>
                            <a:schemeClr val="bg1">
                              <a:lumMod val="85000"/>
                            </a:schemeClr>
                          </a:solidFill>
                          <a:effectLst/>
                        </a:rPr>
                        <a:t>!(True)</a:t>
                      </a:r>
                    </a:p>
                    <a:p>
                      <a:pPr algn="ctr"/>
                      <a:r>
                        <a:rPr lang="en-US" dirty="0">
                          <a:solidFill>
                            <a:srgbClr val="008E40"/>
                          </a:solidFill>
                          <a:effectLst/>
                        </a:rPr>
                        <a:t>False</a:t>
                      </a:r>
                    </a:p>
                  </a:txBody>
                  <a:tcPr marL="182880" marR="182880" marT="91440" marB="91440" anchor="ctr"/>
                </a:tc>
                <a:tc>
                  <a:txBody>
                    <a:bodyPr/>
                    <a:lstStyle/>
                    <a:p>
                      <a:pPr algn="ctr"/>
                      <a:r>
                        <a:rPr lang="en-US" dirty="0">
                          <a:solidFill>
                            <a:schemeClr val="bg1">
                              <a:lumMod val="85000"/>
                            </a:schemeClr>
                          </a:solidFill>
                          <a:effectLst/>
                        </a:rPr>
                        <a:t>!(False)</a:t>
                      </a:r>
                    </a:p>
                    <a:p>
                      <a:pPr algn="ctr"/>
                      <a:r>
                        <a:rPr lang="en-US" dirty="0">
                          <a:solidFill>
                            <a:srgbClr val="008E40"/>
                          </a:solidFill>
                          <a:effectLst/>
                        </a:rPr>
                        <a:t>True</a:t>
                      </a:r>
                    </a:p>
                  </a:txBody>
                  <a:tcPr marL="182880" marR="182880" marT="91440" marB="91440" anchor="ctr"/>
                </a:tc>
                <a:extLst>
                  <a:ext uri="{0D108BD9-81ED-4DB2-BD59-A6C34878D82A}">
                    <a16:rowId xmlns:a16="http://schemas.microsoft.com/office/drawing/2014/main" val="4127150180"/>
                  </a:ext>
                </a:extLst>
              </a:tr>
            </a:tbl>
          </a:graphicData>
        </a:graphic>
      </p:graphicFrame>
    </p:spTree>
    <p:extLst>
      <p:ext uri="{BB962C8B-B14F-4D97-AF65-F5344CB8AC3E}">
        <p14:creationId xmlns:p14="http://schemas.microsoft.com/office/powerpoint/2010/main" val="375407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AND and OR Operators</a:t>
            </a:r>
            <a:endParaRPr sz="2400" dirty="0"/>
          </a:p>
        </p:txBody>
      </p:sp>
      <p:graphicFrame>
        <p:nvGraphicFramePr>
          <p:cNvPr id="2" name="Table 3">
            <a:extLst>
              <a:ext uri="{FF2B5EF4-FFF2-40B4-BE49-F238E27FC236}">
                <a16:creationId xmlns:a16="http://schemas.microsoft.com/office/drawing/2014/main" id="{AB98FD56-C5B8-4AF1-9249-65290A845449}"/>
              </a:ext>
            </a:extLst>
          </p:cNvPr>
          <p:cNvGraphicFramePr>
            <a:graphicFrameLocks noGrp="1"/>
          </p:cNvGraphicFramePr>
          <p:nvPr>
            <p:extLst>
              <p:ext uri="{D42A27DB-BD31-4B8C-83A1-F6EECF244321}">
                <p14:modId xmlns:p14="http://schemas.microsoft.com/office/powerpoint/2010/main" val="1721786857"/>
              </p:ext>
            </p:extLst>
          </p:nvPr>
        </p:nvGraphicFramePr>
        <p:xfrm>
          <a:off x="1840006" y="1491364"/>
          <a:ext cx="6096000" cy="1854200"/>
        </p:xfrm>
        <a:graphic>
          <a:graphicData uri="http://schemas.openxmlformats.org/drawingml/2006/table">
            <a:tbl>
              <a:tblPr firstRow="1" bandRow="1">
                <a:tableStyleId>{F2DE63D5-997A-4646-A377-4702673A728D}</a:tableStyleId>
              </a:tblPr>
              <a:tblGrid>
                <a:gridCol w="1219200">
                  <a:extLst>
                    <a:ext uri="{9D8B030D-6E8A-4147-A177-3AD203B41FA5}">
                      <a16:colId xmlns:a16="http://schemas.microsoft.com/office/drawing/2014/main" val="2707862715"/>
                    </a:ext>
                  </a:extLst>
                </a:gridCol>
                <a:gridCol w="1219200">
                  <a:extLst>
                    <a:ext uri="{9D8B030D-6E8A-4147-A177-3AD203B41FA5}">
                      <a16:colId xmlns:a16="http://schemas.microsoft.com/office/drawing/2014/main" val="1290569684"/>
                    </a:ext>
                  </a:extLst>
                </a:gridCol>
                <a:gridCol w="1219200">
                  <a:extLst>
                    <a:ext uri="{9D8B030D-6E8A-4147-A177-3AD203B41FA5}">
                      <a16:colId xmlns:a16="http://schemas.microsoft.com/office/drawing/2014/main" val="870104688"/>
                    </a:ext>
                  </a:extLst>
                </a:gridCol>
                <a:gridCol w="1219200">
                  <a:extLst>
                    <a:ext uri="{9D8B030D-6E8A-4147-A177-3AD203B41FA5}">
                      <a16:colId xmlns:a16="http://schemas.microsoft.com/office/drawing/2014/main" val="3396551885"/>
                    </a:ext>
                  </a:extLst>
                </a:gridCol>
                <a:gridCol w="1219200">
                  <a:extLst>
                    <a:ext uri="{9D8B030D-6E8A-4147-A177-3AD203B41FA5}">
                      <a16:colId xmlns:a16="http://schemas.microsoft.com/office/drawing/2014/main" val="4286849219"/>
                    </a:ext>
                  </a:extLst>
                </a:gridCol>
              </a:tblGrid>
              <a:tr h="370840">
                <a:tc>
                  <a:txBody>
                    <a:bodyPr/>
                    <a:lstStyle/>
                    <a:p>
                      <a:pPr algn="ctr"/>
                      <a:r>
                        <a:rPr lang="en-US" dirty="0">
                          <a:solidFill>
                            <a:schemeClr val="bg1">
                              <a:lumMod val="85000"/>
                            </a:schemeClr>
                          </a:solidFill>
                        </a:rPr>
                        <a:t>x</a:t>
                      </a:r>
                    </a:p>
                  </a:txBody>
                  <a:tcPr/>
                </a:tc>
                <a:tc>
                  <a:txBody>
                    <a:bodyPr/>
                    <a:lstStyle/>
                    <a:p>
                      <a:pPr algn="ctr"/>
                      <a:r>
                        <a:rPr lang="en-US" dirty="0">
                          <a:solidFill>
                            <a:schemeClr val="bg1">
                              <a:lumMod val="85000"/>
                            </a:schemeClr>
                          </a:solidFill>
                        </a:rPr>
                        <a:t>y</a:t>
                      </a:r>
                    </a:p>
                  </a:txBody>
                  <a:tcPr/>
                </a:tc>
                <a:tc>
                  <a:txBody>
                    <a:bodyPr/>
                    <a:lstStyle/>
                    <a:p>
                      <a:pPr algn="ctr"/>
                      <a:r>
                        <a:rPr lang="en-US" dirty="0">
                          <a:solidFill>
                            <a:schemeClr val="bg1">
                              <a:lumMod val="85000"/>
                            </a:schemeClr>
                          </a:solidFill>
                        </a:rPr>
                        <a:t>x&amp;&amp;y</a:t>
                      </a:r>
                    </a:p>
                  </a:txBody>
                  <a:tcPr/>
                </a:tc>
                <a:tc>
                  <a:txBody>
                    <a:bodyPr/>
                    <a:lstStyle/>
                    <a:p>
                      <a:pPr algn="ctr"/>
                      <a:r>
                        <a:rPr lang="en-US" dirty="0">
                          <a:solidFill>
                            <a:schemeClr val="bg1">
                              <a:lumMod val="85000"/>
                            </a:schemeClr>
                          </a:solidFill>
                        </a:rPr>
                        <a:t>x||y</a:t>
                      </a:r>
                    </a:p>
                  </a:txBody>
                  <a:tcPr/>
                </a:tc>
                <a:tc>
                  <a:txBody>
                    <a:bodyPr/>
                    <a:lstStyle/>
                    <a:p>
                      <a:pPr algn="ctr"/>
                      <a:r>
                        <a:rPr lang="en-US" dirty="0">
                          <a:solidFill>
                            <a:schemeClr val="bg1">
                              <a:lumMod val="85000"/>
                            </a:schemeClr>
                          </a:solidFill>
                        </a:rPr>
                        <a:t>!x</a:t>
                      </a:r>
                    </a:p>
                  </a:txBody>
                  <a:tcPr/>
                </a:tc>
                <a:extLst>
                  <a:ext uri="{0D108BD9-81ED-4DB2-BD59-A6C34878D82A}">
                    <a16:rowId xmlns:a16="http://schemas.microsoft.com/office/drawing/2014/main" val="1563800925"/>
                  </a:ext>
                </a:extLst>
              </a:tr>
              <a:tr h="370840">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false</a:t>
                      </a:r>
                    </a:p>
                  </a:txBody>
                  <a:tcPr/>
                </a:tc>
                <a:extLst>
                  <a:ext uri="{0D108BD9-81ED-4DB2-BD59-A6C34878D82A}">
                    <a16:rowId xmlns:a16="http://schemas.microsoft.com/office/drawing/2014/main" val="2094206162"/>
                  </a:ext>
                </a:extLst>
              </a:tr>
              <a:tr h="370840">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false</a:t>
                      </a:r>
                    </a:p>
                  </a:txBody>
                  <a:tcPr/>
                </a:tc>
                <a:extLst>
                  <a:ext uri="{0D108BD9-81ED-4DB2-BD59-A6C34878D82A}">
                    <a16:rowId xmlns:a16="http://schemas.microsoft.com/office/drawing/2014/main" val="570136946"/>
                  </a:ext>
                </a:extLst>
              </a:tr>
              <a:tr h="370840">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true</a:t>
                      </a:r>
                    </a:p>
                  </a:txBody>
                  <a:tcPr/>
                </a:tc>
                <a:tc>
                  <a:txBody>
                    <a:bodyPr/>
                    <a:lstStyle/>
                    <a:p>
                      <a:pPr algn="ctr"/>
                      <a:r>
                        <a:rPr lang="en-US" dirty="0">
                          <a:solidFill>
                            <a:schemeClr val="bg1">
                              <a:lumMod val="85000"/>
                            </a:schemeClr>
                          </a:solidFill>
                        </a:rPr>
                        <a:t>true</a:t>
                      </a:r>
                    </a:p>
                  </a:txBody>
                  <a:tcPr/>
                </a:tc>
                <a:extLst>
                  <a:ext uri="{0D108BD9-81ED-4DB2-BD59-A6C34878D82A}">
                    <a16:rowId xmlns:a16="http://schemas.microsoft.com/office/drawing/2014/main" val="2517666272"/>
                  </a:ext>
                </a:extLst>
              </a:tr>
              <a:tr h="370840">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false</a:t>
                      </a:r>
                    </a:p>
                  </a:txBody>
                  <a:tcPr/>
                </a:tc>
                <a:tc>
                  <a:txBody>
                    <a:bodyPr/>
                    <a:lstStyle/>
                    <a:p>
                      <a:pPr algn="ctr"/>
                      <a:r>
                        <a:rPr lang="en-US" dirty="0">
                          <a:solidFill>
                            <a:schemeClr val="bg1">
                              <a:lumMod val="85000"/>
                            </a:schemeClr>
                          </a:solidFill>
                        </a:rPr>
                        <a:t>true</a:t>
                      </a:r>
                    </a:p>
                  </a:txBody>
                  <a:tcPr/>
                </a:tc>
                <a:extLst>
                  <a:ext uri="{0D108BD9-81ED-4DB2-BD59-A6C34878D82A}">
                    <a16:rowId xmlns:a16="http://schemas.microsoft.com/office/drawing/2014/main" val="1760252914"/>
                  </a:ext>
                </a:extLst>
              </a:tr>
            </a:tbl>
          </a:graphicData>
        </a:graphic>
      </p:graphicFrame>
    </p:spTree>
    <p:extLst>
      <p:ext uri="{BB962C8B-B14F-4D97-AF65-F5344CB8AC3E}">
        <p14:creationId xmlns:p14="http://schemas.microsoft.com/office/powerpoint/2010/main" val="362807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FAD28-B15C-D78D-8FB0-8850E6E6749A}"/>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3BD674-A591-893C-BEB5-8D753BC23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descr="A person skiing in the snow&#10;&#10;Description automatically generated with low confidence">
            <a:extLst>
              <a:ext uri="{FF2B5EF4-FFF2-40B4-BE49-F238E27FC236}">
                <a16:creationId xmlns:a16="http://schemas.microsoft.com/office/drawing/2014/main" id="{2254951C-B724-272F-8019-620DACAC7BBC}"/>
              </a:ext>
            </a:extLst>
          </p:cNvPr>
          <p:cNvPicPr>
            <a:picLocks noChangeAspect="1"/>
          </p:cNvPicPr>
          <p:nvPr/>
        </p:nvPicPr>
        <p:blipFill>
          <a:blip r:embed="rId2"/>
          <a:stretch>
            <a:fillRect/>
          </a:stretch>
        </p:blipFill>
        <p:spPr>
          <a:xfrm>
            <a:off x="714375" y="0"/>
            <a:ext cx="7715250" cy="5143500"/>
          </a:xfrm>
          <a:prstGeom prst="rect">
            <a:avLst/>
          </a:prstGeom>
        </p:spPr>
      </p:pic>
      <p:sp>
        <p:nvSpPr>
          <p:cNvPr id="7" name="Oval 6">
            <a:extLst>
              <a:ext uri="{FF2B5EF4-FFF2-40B4-BE49-F238E27FC236}">
                <a16:creationId xmlns:a16="http://schemas.microsoft.com/office/drawing/2014/main" id="{56591DAA-3905-22D7-55F6-30CB374B7890}"/>
              </a:ext>
            </a:extLst>
          </p:cNvPr>
          <p:cNvSpPr/>
          <p:nvPr/>
        </p:nvSpPr>
        <p:spPr>
          <a:xfrm>
            <a:off x="890044" y="1408747"/>
            <a:ext cx="775335" cy="77533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.NET</a:t>
            </a:r>
          </a:p>
        </p:txBody>
      </p:sp>
      <p:sp>
        <p:nvSpPr>
          <p:cNvPr id="8" name="Oval 7">
            <a:extLst>
              <a:ext uri="{FF2B5EF4-FFF2-40B4-BE49-F238E27FC236}">
                <a16:creationId xmlns:a16="http://schemas.microsoft.com/office/drawing/2014/main" id="{224301E6-9696-6651-1637-77A772243C8A}"/>
              </a:ext>
            </a:extLst>
          </p:cNvPr>
          <p:cNvSpPr/>
          <p:nvPr/>
        </p:nvSpPr>
        <p:spPr>
          <a:xfrm>
            <a:off x="890043" y="2317297"/>
            <a:ext cx="775335" cy="77533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JAVA</a:t>
            </a:r>
          </a:p>
        </p:txBody>
      </p:sp>
      <p:pic>
        <p:nvPicPr>
          <p:cNvPr id="9" name="Picture 8" descr="A screenshot of a video game&#10;&#10;Description automatically generated with medium confidence">
            <a:extLst>
              <a:ext uri="{FF2B5EF4-FFF2-40B4-BE49-F238E27FC236}">
                <a16:creationId xmlns:a16="http://schemas.microsoft.com/office/drawing/2014/main" id="{60FFF39E-5229-889D-1A4E-C0DCB24E92EB}"/>
              </a:ext>
            </a:extLst>
          </p:cNvPr>
          <p:cNvPicPr>
            <a:picLocks noChangeAspect="1"/>
          </p:cNvPicPr>
          <p:nvPr/>
        </p:nvPicPr>
        <p:blipFill rotWithShape="1">
          <a:blip r:embed="rId3">
            <a:extLst>
              <a:ext uri="{28A0092B-C50C-407E-A947-70E740481C1C}">
                <a14:useLocalDpi xmlns:a14="http://schemas.microsoft.com/office/drawing/2010/main" val="0"/>
              </a:ext>
            </a:extLst>
          </a:blip>
          <a:srcRect l="62307" t="12266" r="16468" b="53483"/>
          <a:stretch/>
        </p:blipFill>
        <p:spPr>
          <a:xfrm>
            <a:off x="7765363" y="1408747"/>
            <a:ext cx="1096668" cy="10335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210613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Strings</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bg1">
                    <a:lumMod val="75000"/>
                  </a:schemeClr>
                </a:solidFill>
                <a:effectLst/>
                <a:latin typeface="arial" panose="020B0604020202020204" pitchFamily="34" charset="0"/>
              </a:rPr>
              <a:t>A </a:t>
            </a:r>
            <a:r>
              <a:rPr lang="en-US" sz="1200" i="1" dirty="0">
                <a:solidFill>
                  <a:schemeClr val="bg1">
                    <a:lumMod val="75000"/>
                  </a:schemeClr>
                </a:solidFill>
                <a:effectLst/>
                <a:latin typeface="arial" panose="020B0604020202020204" pitchFamily="34" charset="0"/>
              </a:rPr>
              <a:t>string</a:t>
            </a:r>
            <a:r>
              <a:rPr lang="en-US" sz="1200" b="0" i="0" dirty="0">
                <a:solidFill>
                  <a:schemeClr val="bg1">
                    <a:lumMod val="75000"/>
                  </a:schemeClr>
                </a:solidFill>
                <a:effectLst/>
                <a:latin typeface="arial" panose="020B0604020202020204" pitchFamily="34" charset="0"/>
              </a:rPr>
              <a:t> is a series of characters that is used to represent text.</a:t>
            </a:r>
            <a:endParaRPr lang="en-US" sz="1200" dirty="0">
              <a:solidFill>
                <a:schemeClr val="bg1">
                  <a:lumMod val="7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Tree>
    <p:extLst>
      <p:ext uri="{BB962C8B-B14F-4D97-AF65-F5344CB8AC3E}">
        <p14:creationId xmlns:p14="http://schemas.microsoft.com/office/powerpoint/2010/main" val="2874075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String’s in C#</a:t>
            </a:r>
            <a:endParaRPr sz="2400" dirty="0"/>
          </a:p>
        </p:txBody>
      </p:sp>
      <p:sp>
        <p:nvSpPr>
          <p:cNvPr id="4" name="TextBox 3">
            <a:extLst>
              <a:ext uri="{FF2B5EF4-FFF2-40B4-BE49-F238E27FC236}">
                <a16:creationId xmlns:a16="http://schemas.microsoft.com/office/drawing/2014/main" id="{0A710A4B-CDC3-452A-A1C8-2C32F04D1C0C}"/>
              </a:ext>
            </a:extLst>
          </p:cNvPr>
          <p:cNvSpPr txBox="1"/>
          <p:nvPr/>
        </p:nvSpPr>
        <p:spPr>
          <a:xfrm>
            <a:off x="1284196" y="1358153"/>
            <a:ext cx="6992470" cy="2421240"/>
          </a:xfrm>
          <a:prstGeom prst="rect">
            <a:avLst/>
          </a:prstGeom>
          <a:noFill/>
          <a:ln>
            <a:solidFill>
              <a:schemeClr val="accent1"/>
            </a:solidFill>
          </a:ln>
        </p:spPr>
        <p:txBody>
          <a:bodyPr wrap="square" rtlCol="0">
            <a:spAutoFit/>
          </a:bodyPr>
          <a:lstStyle/>
          <a:p>
            <a:pPr>
              <a:lnSpc>
                <a:spcPct val="150000"/>
              </a:lnSpc>
              <a:buClr>
                <a:schemeClr val="accent1"/>
              </a:buClr>
            </a:pPr>
            <a:r>
              <a:rPr lang="en-US" sz="2000" dirty="0">
                <a:solidFill>
                  <a:srgbClr val="0070C0"/>
                </a:solidFill>
                <a:latin typeface="Consolas" panose="020B0609020204030204" pitchFamily="49" charset="0"/>
              </a:rPr>
              <a:t>string</a:t>
            </a:r>
            <a:r>
              <a:rPr lang="en-US" sz="2000" dirty="0">
                <a:solidFill>
                  <a:schemeClr val="bg1">
                    <a:lumMod val="85000"/>
                  </a:schemeClr>
                </a:solidFill>
                <a:latin typeface="Consolas" panose="020B0609020204030204" pitchFamily="49" charset="0"/>
              </a:rPr>
              <a:t> </a:t>
            </a:r>
            <a:r>
              <a:rPr lang="en-US" sz="2000" dirty="0" err="1">
                <a:solidFill>
                  <a:schemeClr val="bg1">
                    <a:lumMod val="85000"/>
                  </a:schemeClr>
                </a:solidFill>
                <a:latin typeface="Consolas" panose="020B0609020204030204" pitchFamily="49" charset="0"/>
              </a:rPr>
              <a:t>firstName</a:t>
            </a:r>
            <a:r>
              <a:rPr lang="en-US" sz="2000" dirty="0">
                <a:solidFill>
                  <a:schemeClr val="bg1">
                    <a:lumMod val="85000"/>
                  </a:schemeClr>
                </a:solidFill>
                <a:latin typeface="Consolas" panose="020B0609020204030204" pitchFamily="49" charset="0"/>
              </a:rPr>
              <a:t>;</a:t>
            </a:r>
          </a:p>
          <a:p>
            <a:pPr>
              <a:lnSpc>
                <a:spcPct val="150000"/>
              </a:lnSpc>
              <a:buClr>
                <a:schemeClr val="accent1"/>
              </a:buClr>
            </a:pPr>
            <a:r>
              <a:rPr lang="en-US" sz="2000" dirty="0" err="1">
                <a:solidFill>
                  <a:schemeClr val="bg1">
                    <a:lumMod val="85000"/>
                  </a:schemeClr>
                </a:solidFill>
                <a:latin typeface="Consolas" panose="020B0609020204030204" pitchFamily="49" charset="0"/>
              </a:rPr>
              <a:t>firstName</a:t>
            </a:r>
            <a:r>
              <a:rPr lang="en-US" sz="2000" dirty="0">
                <a:solidFill>
                  <a:srgbClr val="0070C0"/>
                </a:solidFill>
                <a:latin typeface="Consolas" panose="020B0609020204030204" pitchFamily="49" charset="0"/>
              </a:rPr>
              <a:t> </a:t>
            </a:r>
            <a:r>
              <a:rPr lang="en-US" sz="2000" dirty="0">
                <a:solidFill>
                  <a:schemeClr val="bg1">
                    <a:lumMod val="85000"/>
                  </a:schemeClr>
                </a:solidFill>
                <a:latin typeface="Consolas" panose="020B0609020204030204" pitchFamily="49" charset="0"/>
              </a:rPr>
              <a:t>= </a:t>
            </a:r>
            <a:r>
              <a:rPr lang="en-US" sz="2000" dirty="0">
                <a:solidFill>
                  <a:schemeClr val="accent3"/>
                </a:solidFill>
                <a:latin typeface="Consolas" panose="020B0609020204030204" pitchFamily="49" charset="0"/>
              </a:rPr>
              <a:t>"Ben"</a:t>
            </a:r>
            <a:r>
              <a:rPr lang="en-US" sz="2000" dirty="0">
                <a:solidFill>
                  <a:schemeClr val="bg1">
                    <a:lumMod val="85000"/>
                  </a:schemeClr>
                </a:solidFill>
                <a:latin typeface="Consolas" panose="020B0609020204030204" pitchFamily="49" charset="0"/>
              </a:rPr>
              <a:t>;</a:t>
            </a:r>
          </a:p>
          <a:p>
            <a:pPr>
              <a:lnSpc>
                <a:spcPct val="150000"/>
              </a:lnSpc>
              <a:buClr>
                <a:schemeClr val="accent1"/>
              </a:buClr>
            </a:pPr>
            <a:r>
              <a:rPr lang="en-US" sz="2000" dirty="0">
                <a:solidFill>
                  <a:srgbClr val="0070C0"/>
                </a:solidFill>
                <a:latin typeface="Consolas" panose="020B0609020204030204" pitchFamily="49" charset="0"/>
              </a:rPr>
              <a:t>string </a:t>
            </a:r>
            <a:r>
              <a:rPr lang="en-US" sz="2000" dirty="0" err="1">
                <a:solidFill>
                  <a:schemeClr val="bg1">
                    <a:lumMod val="85000"/>
                  </a:schemeClr>
                </a:solidFill>
                <a:latin typeface="Consolas" panose="020B0609020204030204" pitchFamily="49" charset="0"/>
              </a:rPr>
              <a:t>lastName</a:t>
            </a:r>
            <a:r>
              <a:rPr lang="en-US" sz="2000" dirty="0">
                <a:solidFill>
                  <a:schemeClr val="bg1">
                    <a:lumMod val="85000"/>
                  </a:schemeClr>
                </a:solidFill>
                <a:latin typeface="Consolas" panose="020B0609020204030204" pitchFamily="49" charset="0"/>
              </a:rPr>
              <a:t> = </a:t>
            </a:r>
            <a:r>
              <a:rPr lang="en-US" sz="2000" dirty="0">
                <a:solidFill>
                  <a:schemeClr val="accent3"/>
                </a:solidFill>
                <a:latin typeface="Consolas" panose="020B0609020204030204" pitchFamily="49" charset="0"/>
              </a:rPr>
              <a:t>"Spark"</a:t>
            </a:r>
            <a:r>
              <a:rPr lang="en-US" sz="2000" dirty="0">
                <a:solidFill>
                  <a:schemeClr val="bg1">
                    <a:lumMod val="85000"/>
                  </a:schemeClr>
                </a:solidFill>
                <a:latin typeface="Consolas" panose="020B0609020204030204" pitchFamily="49" charset="0"/>
              </a:rPr>
              <a:t>;</a:t>
            </a:r>
          </a:p>
          <a:p>
            <a:pPr>
              <a:lnSpc>
                <a:spcPct val="150000"/>
              </a:lnSpc>
              <a:buClr>
                <a:schemeClr val="accent1"/>
              </a:buClr>
            </a:pPr>
            <a:r>
              <a:rPr lang="en-US" sz="2000" dirty="0">
                <a:solidFill>
                  <a:srgbClr val="0070C0"/>
                </a:solidFill>
                <a:latin typeface="Consolas" panose="020B0609020204030204" pitchFamily="49" charset="0"/>
              </a:rPr>
              <a:t>string </a:t>
            </a:r>
            <a:r>
              <a:rPr lang="en-US" sz="2000" dirty="0" err="1">
                <a:solidFill>
                  <a:schemeClr val="bg1">
                    <a:lumMod val="85000"/>
                  </a:schemeClr>
                </a:solidFill>
                <a:latin typeface="Consolas" panose="020B0609020204030204" pitchFamily="49" charset="0"/>
              </a:rPr>
              <a:t>fullName</a:t>
            </a:r>
            <a:r>
              <a:rPr lang="en-US" sz="2000" dirty="0">
                <a:solidFill>
                  <a:schemeClr val="bg1">
                    <a:lumMod val="85000"/>
                  </a:schemeClr>
                </a:solidFill>
                <a:latin typeface="Consolas" panose="020B0609020204030204" pitchFamily="49" charset="0"/>
              </a:rPr>
              <a:t> =  </a:t>
            </a:r>
            <a:r>
              <a:rPr lang="en-US" sz="2000" dirty="0" err="1">
                <a:solidFill>
                  <a:schemeClr val="bg1">
                    <a:lumMod val="85000"/>
                  </a:schemeClr>
                </a:solidFill>
                <a:latin typeface="Consolas" panose="020B0609020204030204" pitchFamily="49" charset="0"/>
              </a:rPr>
              <a:t>firstName</a:t>
            </a:r>
            <a:r>
              <a:rPr lang="en-US" sz="2000" dirty="0">
                <a:solidFill>
                  <a:schemeClr val="bg1">
                    <a:lumMod val="85000"/>
                  </a:schemeClr>
                </a:solidFill>
                <a:latin typeface="Consolas" panose="020B0609020204030204" pitchFamily="49" charset="0"/>
              </a:rPr>
              <a:t> + </a:t>
            </a:r>
            <a:r>
              <a:rPr lang="en-US" sz="2000" dirty="0" err="1">
                <a:solidFill>
                  <a:schemeClr val="bg1">
                    <a:lumMod val="85000"/>
                  </a:schemeClr>
                </a:solidFill>
                <a:latin typeface="Consolas" panose="020B0609020204030204" pitchFamily="49" charset="0"/>
              </a:rPr>
              <a:t>lastName</a:t>
            </a:r>
            <a:r>
              <a:rPr lang="en-US" sz="2000" dirty="0">
                <a:solidFill>
                  <a:schemeClr val="bg1">
                    <a:lumMod val="85000"/>
                  </a:schemeClr>
                </a:solidFill>
                <a:latin typeface="Consolas" panose="020B0609020204030204" pitchFamily="49" charset="0"/>
              </a:rPr>
              <a:t>;</a:t>
            </a:r>
          </a:p>
          <a:p>
            <a:pPr>
              <a:lnSpc>
                <a:spcPct val="150000"/>
              </a:lnSpc>
              <a:buClr>
                <a:schemeClr val="accent1"/>
              </a:buClr>
            </a:pPr>
            <a:r>
              <a:rPr lang="en-US" sz="2000" dirty="0">
                <a:solidFill>
                  <a:srgbClr val="0070C0"/>
                </a:solidFill>
                <a:latin typeface="Consolas" panose="020B0609020204030204" pitchFamily="49" charset="0"/>
              </a:rPr>
              <a:t>string </a:t>
            </a:r>
            <a:r>
              <a:rPr lang="en-US" sz="2000" dirty="0" err="1">
                <a:solidFill>
                  <a:schemeClr val="bg1">
                    <a:lumMod val="85000"/>
                  </a:schemeClr>
                </a:solidFill>
                <a:latin typeface="Consolas" panose="020B0609020204030204" pitchFamily="49" charset="0"/>
              </a:rPr>
              <a:t>greetingMessage</a:t>
            </a:r>
            <a:r>
              <a:rPr lang="en-US" sz="2000" dirty="0">
                <a:solidFill>
                  <a:schemeClr val="bg1">
                    <a:lumMod val="85000"/>
                  </a:schemeClr>
                </a:solidFill>
                <a:latin typeface="Consolas" panose="020B0609020204030204" pitchFamily="49" charset="0"/>
              </a:rPr>
              <a:t> = </a:t>
            </a:r>
            <a:r>
              <a:rPr lang="en-US" sz="2000" dirty="0">
                <a:solidFill>
                  <a:schemeClr val="accent3"/>
                </a:solidFill>
                <a:latin typeface="Consolas" panose="020B0609020204030204" pitchFamily="49" charset="0"/>
              </a:rPr>
              <a:t>"Welcome"</a:t>
            </a:r>
            <a:r>
              <a:rPr lang="en-US" sz="2000" dirty="0">
                <a:solidFill>
                  <a:schemeClr val="bg1">
                    <a:lumMod val="85000"/>
                  </a:schemeClr>
                </a:solidFill>
                <a:latin typeface="Consolas" panose="020B0609020204030204" pitchFamily="49" charset="0"/>
              </a:rPr>
              <a:t> + </a:t>
            </a:r>
            <a:r>
              <a:rPr lang="en-US" sz="2000" dirty="0" err="1">
                <a:solidFill>
                  <a:schemeClr val="bg1">
                    <a:lumMod val="85000"/>
                  </a:schemeClr>
                </a:solidFill>
                <a:latin typeface="Consolas" panose="020B0609020204030204" pitchFamily="49" charset="0"/>
              </a:rPr>
              <a:t>fullName</a:t>
            </a:r>
            <a:r>
              <a:rPr lang="en-US" sz="2000" dirty="0">
                <a:solidFill>
                  <a:schemeClr val="bg1">
                    <a:lumMod val="85000"/>
                  </a:schemeClr>
                </a:solidFill>
                <a:latin typeface="Consolas" panose="020B0609020204030204" pitchFamily="49" charset="0"/>
              </a:rPr>
              <a:t>;</a:t>
            </a:r>
          </a:p>
          <a:p>
            <a:pPr>
              <a:lnSpc>
                <a:spcPct val="150000"/>
              </a:lnSpc>
              <a:buClr>
                <a:schemeClr val="accent1"/>
              </a:buClr>
            </a:pPr>
            <a:endParaRPr lang="en-US" sz="1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2890423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995083"/>
            <a:ext cx="7994277" cy="3667735"/>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firstName</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"Ben"</a:t>
            </a:r>
            <a:r>
              <a:rPr lang="en-US" dirty="0">
                <a:solidFill>
                  <a:schemeClr val="bg1">
                    <a:lumMod val="85000"/>
                  </a:schemeClr>
                </a:solidFill>
                <a:latin typeface="Consolas" panose="020B0609020204030204" pitchFamily="49" charset="0"/>
              </a:rPr>
              <a:t>;</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//String </a:t>
            </a:r>
            <a:r>
              <a:rPr lang="en-US" dirty="0" err="1">
                <a:solidFill>
                  <a:srgbClr val="008E40"/>
                </a:solidFill>
                <a:latin typeface="Consolas" panose="020B0609020204030204" pitchFamily="49" charset="0"/>
              </a:rPr>
              <a:t>Concatination</a:t>
            </a: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greetingMessage</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firstName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//String Interpolation</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interpolMessage</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a:t>
            </a:r>
            <a:r>
              <a:rPr lang="en-US" dirty="0" err="1">
                <a:solidFill>
                  <a:schemeClr val="bg1">
                    <a:lumMod val="85000"/>
                  </a:schemeClr>
                </a:solidFill>
                <a:latin typeface="Consolas" panose="020B0609020204030204" pitchFamily="49" charset="0"/>
              </a:rPr>
              <a:t>firstName</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//String Formatting (Composite)</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formatMessage</a:t>
            </a:r>
            <a:r>
              <a:rPr lang="en-US" dirty="0">
                <a:solidFill>
                  <a:schemeClr val="bg1">
                    <a:lumMod val="85000"/>
                  </a:schemeClr>
                </a:solidFill>
                <a:latin typeface="Consolas" panose="020B0609020204030204" pitchFamily="49" charset="0"/>
              </a:rPr>
              <a:t> = </a:t>
            </a:r>
            <a:r>
              <a:rPr lang="en-US" dirty="0" err="1">
                <a:solidFill>
                  <a:srgbClr val="0070C0"/>
                </a:solidFill>
                <a:latin typeface="Consolas" panose="020B0609020204030204" pitchFamily="49" charset="0"/>
              </a:rPr>
              <a:t>string</a:t>
            </a:r>
            <a:r>
              <a:rPr lang="en-US" dirty="0" err="1">
                <a:solidFill>
                  <a:schemeClr val="bg1">
                    <a:lumMod val="85000"/>
                  </a:schemeClr>
                </a:solidFill>
                <a:latin typeface="Consolas" panose="020B0609020204030204" pitchFamily="49" charset="0"/>
              </a:rPr>
              <a:t>.Format</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{0} {1}</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firstName</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sz="100" dirty="0">
              <a:solidFill>
                <a:schemeClr val="bg1">
                  <a:lumMod val="85000"/>
                </a:schemeClr>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1045D165-DED1-4526-9891-CA66D628877B}"/>
              </a:ext>
            </a:extLst>
          </p:cNvPr>
          <p:cNvSpPr/>
          <p:nvPr/>
        </p:nvSpPr>
        <p:spPr>
          <a:xfrm>
            <a:off x="5530899" y="1096888"/>
            <a:ext cx="3106270" cy="652183"/>
          </a:xfrm>
          <a:prstGeom prst="roundRect">
            <a:avLst/>
          </a:prstGeom>
          <a:solidFill>
            <a:schemeClr val="bg2">
              <a:lumMod val="20000"/>
              <a:lumOff val="8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String’s in C#</a:t>
            </a:r>
            <a:endParaRPr sz="2400" dirty="0"/>
          </a:p>
        </p:txBody>
      </p:sp>
      <p:sp>
        <p:nvSpPr>
          <p:cNvPr id="2" name="TextBox 1">
            <a:extLst>
              <a:ext uri="{FF2B5EF4-FFF2-40B4-BE49-F238E27FC236}">
                <a16:creationId xmlns:a16="http://schemas.microsoft.com/office/drawing/2014/main" id="{00315254-CED7-4E57-B023-4DB08B5862AA}"/>
              </a:ext>
            </a:extLst>
          </p:cNvPr>
          <p:cNvSpPr txBox="1"/>
          <p:nvPr/>
        </p:nvSpPr>
        <p:spPr>
          <a:xfrm>
            <a:off x="5782235" y="1269092"/>
            <a:ext cx="2603598" cy="307777"/>
          </a:xfrm>
          <a:prstGeom prst="rect">
            <a:avLst/>
          </a:prstGeom>
          <a:noFill/>
        </p:spPr>
        <p:txBody>
          <a:bodyPr wrap="none" rtlCol="0">
            <a:spAutoFit/>
          </a:bodyPr>
          <a:lstStyle/>
          <a:p>
            <a:r>
              <a:rPr lang="en-US" dirty="0">
                <a:solidFill>
                  <a:schemeClr val="accent1"/>
                </a:solidFill>
              </a:rPr>
              <a:t>Output : </a:t>
            </a:r>
            <a:r>
              <a:rPr lang="en-US" i="1" dirty="0">
                <a:solidFill>
                  <a:schemeClr val="accent4">
                    <a:lumMod val="50000"/>
                  </a:schemeClr>
                </a:solidFill>
              </a:rPr>
              <a:t>Welcome, Ben Spark.</a:t>
            </a:r>
          </a:p>
        </p:txBody>
      </p:sp>
    </p:spTree>
    <p:extLst>
      <p:ext uri="{BB962C8B-B14F-4D97-AF65-F5344CB8AC3E}">
        <p14:creationId xmlns:p14="http://schemas.microsoft.com/office/powerpoint/2010/main" val="170406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String’s Methods in C#</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dirty="0">
                <a:solidFill>
                  <a:schemeClr val="bg1">
                    <a:lumMod val="75000"/>
                  </a:schemeClr>
                </a:solidFill>
                <a:effectLst/>
                <a:latin typeface="arial" panose="020B0604020202020204" pitchFamily="34" charset="0"/>
              </a:rPr>
              <a:t>Functions/methods </a:t>
            </a:r>
            <a:r>
              <a:rPr lang="en-US" sz="1200" dirty="0">
                <a:solidFill>
                  <a:schemeClr val="bg1">
                    <a:lumMod val="75000"/>
                  </a:schemeClr>
                </a:solidFill>
                <a:latin typeface="arial" panose="020B0604020202020204" pitchFamily="34" charset="0"/>
              </a:rPr>
              <a:t>of the </a:t>
            </a:r>
            <a:r>
              <a:rPr lang="en-US" sz="1200" i="1" dirty="0">
                <a:solidFill>
                  <a:schemeClr val="accent3"/>
                </a:solidFill>
                <a:latin typeface="arial" panose="020B0604020202020204" pitchFamily="34" charset="0"/>
              </a:rPr>
              <a:t>String</a:t>
            </a:r>
            <a:r>
              <a:rPr lang="en-US" sz="1200" dirty="0">
                <a:solidFill>
                  <a:schemeClr val="bg1">
                    <a:lumMod val="75000"/>
                  </a:schemeClr>
                </a:solidFill>
                <a:latin typeface="arial" panose="020B0604020202020204" pitchFamily="34" charset="0"/>
              </a:rPr>
              <a:t> class are used to manipulate and perform different actions on a given string.</a:t>
            </a:r>
            <a:endParaRPr lang="en-US" sz="1200" dirty="0">
              <a:solidFill>
                <a:schemeClr val="bg1">
                  <a:lumMod val="75000"/>
                </a:schemeClr>
              </a:solidFill>
            </a:endParaRPr>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Tree>
    <p:extLst>
      <p:ext uri="{BB962C8B-B14F-4D97-AF65-F5344CB8AC3E}">
        <p14:creationId xmlns:p14="http://schemas.microsoft.com/office/powerpoint/2010/main" val="165369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2134367"/>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//index            0123456  </a:t>
            </a:r>
          </a:p>
          <a:p>
            <a:pPr>
              <a:lnSpc>
                <a:spcPct val="150000"/>
              </a:lnSpc>
              <a:buClr>
                <a:schemeClr val="accent1"/>
              </a:buClr>
            </a:pPr>
            <a:r>
              <a:rPr lang="en-US" dirty="0">
                <a:solidFill>
                  <a:srgbClr val="0070C0"/>
                </a:solidFill>
                <a:latin typeface="Consolas" panose="020B0609020204030204" pitchFamily="49" charset="0"/>
              </a:rPr>
              <a:t>//length           1234567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//Gets the length of the string (It is not a method!)</a:t>
            </a:r>
          </a:p>
          <a:p>
            <a:pPr>
              <a:lnSpc>
                <a:spcPct val="150000"/>
              </a:lnSpc>
              <a:buClr>
                <a:schemeClr val="accent1"/>
              </a:buClr>
            </a:pPr>
            <a:r>
              <a:rPr lang="en-US" dirty="0">
                <a:solidFill>
                  <a:schemeClr val="bg1">
                    <a:lumMod val="85000"/>
                  </a:schemeClr>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greetingLength</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Length</a:t>
            </a: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7</a:t>
            </a:r>
          </a:p>
          <a:p>
            <a:pPr>
              <a:lnSpc>
                <a:spcPct val="150000"/>
              </a:lnSpc>
              <a:buClr>
                <a:schemeClr val="accent1"/>
              </a:buClr>
            </a:pPr>
            <a:endParaRPr lang="en-US" sz="500" b="1" dirty="0">
              <a:solidFill>
                <a:srgbClr val="008E40"/>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Length</a:t>
            </a:r>
            <a:endParaRPr sz="2400" dirty="0"/>
          </a:p>
        </p:txBody>
      </p:sp>
    </p:spTree>
    <p:extLst>
      <p:ext uri="{BB962C8B-B14F-4D97-AF65-F5344CB8AC3E}">
        <p14:creationId xmlns:p14="http://schemas.microsoft.com/office/powerpoint/2010/main" val="2515892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94649"/>
            <a:ext cx="7994277" cy="4474302"/>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                             11111111 </a:t>
            </a:r>
          </a:p>
          <a:p>
            <a:pPr>
              <a:buClr>
                <a:schemeClr val="accent1"/>
              </a:buClr>
            </a:pPr>
            <a:r>
              <a:rPr lang="en-US" dirty="0">
                <a:solidFill>
                  <a:srgbClr val="0070C0"/>
                </a:solidFill>
                <a:latin typeface="Consolas" panose="020B0609020204030204" pitchFamily="49" charset="0"/>
              </a:rPr>
              <a:t>                   012345678901234567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 Ben 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index of ‘</a:t>
            </a:r>
            <a:r>
              <a:rPr lang="en-US" dirty="0">
                <a:solidFill>
                  <a:srgbClr val="008E40"/>
                </a:solidFill>
                <a:highlight>
                  <a:srgbClr val="C0C0C0"/>
                </a:highlight>
                <a:latin typeface="Consolas" panose="020B0609020204030204" pitchFamily="49" charset="0"/>
              </a:rPr>
              <a:t> </a:t>
            </a:r>
            <a:r>
              <a:rPr lang="en-US" dirty="0">
                <a:solidFill>
                  <a:srgbClr val="008E40"/>
                </a:solidFill>
                <a:latin typeface="Consolas" panose="020B0609020204030204" pitchFamily="49" charset="0"/>
              </a:rPr>
              <a:t>’ (space)</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8</a:t>
            </a:r>
          </a:p>
          <a:p>
            <a:pPr>
              <a:lnSpc>
                <a:spcPct val="150000"/>
              </a:lnSpc>
              <a:buClr>
                <a:schemeClr val="accent1"/>
              </a:buClr>
            </a:pPr>
            <a:r>
              <a:rPr lang="en-US" dirty="0">
                <a:solidFill>
                  <a:srgbClr val="008E40"/>
                </a:solidFill>
                <a:latin typeface="Consolas" panose="020B0609020204030204" pitchFamily="49" charset="0"/>
              </a:rPr>
              <a:t>// Gets the start index of the specified char</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indexOfSpace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IndexOf</a:t>
            </a:r>
            <a:r>
              <a:rPr lang="en-US" dirty="0">
                <a:solidFill>
                  <a:schemeClr val="bg1">
                    <a:lumMod val="85000"/>
                  </a:schemeClr>
                </a:solidFill>
                <a:latin typeface="Consolas" panose="020B0609020204030204" pitchFamily="49" charset="0"/>
              </a:rPr>
              <a:t>(' ');</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index of ?</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a:t>
            </a:r>
          </a:p>
          <a:p>
            <a:pPr>
              <a:lnSpc>
                <a:spcPct val="150000"/>
              </a:lnSpc>
              <a:buClr>
                <a:schemeClr val="accent1"/>
              </a:buClr>
            </a:pPr>
            <a:r>
              <a:rPr lang="en-US" dirty="0">
                <a:solidFill>
                  <a:srgbClr val="008E40"/>
                </a:solidFill>
                <a:latin typeface="Consolas" panose="020B0609020204030204" pitchFamily="49" charset="0"/>
              </a:rPr>
              <a:t>// Returns -1 if the char is not found.</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indexOfQue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IndexOf</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IndexOf</a:t>
            </a:r>
            <a:endParaRPr sz="2400" dirty="0"/>
          </a:p>
        </p:txBody>
      </p:sp>
      <p:sp>
        <p:nvSpPr>
          <p:cNvPr id="5" name="Rectangle: Rounded Corners 4">
            <a:extLst>
              <a:ext uri="{FF2B5EF4-FFF2-40B4-BE49-F238E27FC236}">
                <a16:creationId xmlns:a16="http://schemas.microsoft.com/office/drawing/2014/main" id="{206E870C-93C2-4BE0-A23C-ECDB44557FFB}"/>
              </a:ext>
            </a:extLst>
          </p:cNvPr>
          <p:cNvSpPr/>
          <p:nvPr/>
        </p:nvSpPr>
        <p:spPr>
          <a:xfrm>
            <a:off x="5782236" y="1518109"/>
            <a:ext cx="3106270" cy="884011"/>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E06E80-A88C-4664-9C76-62D9F955C88D}"/>
              </a:ext>
            </a:extLst>
          </p:cNvPr>
          <p:cNvSpPr txBox="1"/>
          <p:nvPr/>
        </p:nvSpPr>
        <p:spPr>
          <a:xfrm>
            <a:off x="5782236" y="1751613"/>
            <a:ext cx="3106270" cy="523220"/>
          </a:xfrm>
          <a:prstGeom prst="rect">
            <a:avLst/>
          </a:prstGeom>
          <a:noFill/>
        </p:spPr>
        <p:txBody>
          <a:bodyPr wrap="square" rtlCol="0">
            <a:spAutoFit/>
          </a:bodyPr>
          <a:lstStyle/>
          <a:p>
            <a:pPr algn="ctr"/>
            <a:r>
              <a:rPr lang="en-US" u="sng" dirty="0" err="1">
                <a:solidFill>
                  <a:schemeClr val="accent3"/>
                </a:solidFill>
              </a:rPr>
              <a:t>IndexOf</a:t>
            </a:r>
            <a:r>
              <a:rPr lang="en-US" dirty="0">
                <a:solidFill>
                  <a:schemeClr val="accent3"/>
                </a:solidFill>
              </a:rPr>
              <a:t> returns the first index of the string/char.</a:t>
            </a:r>
            <a:endParaRPr lang="en-US" i="1" dirty="0">
              <a:solidFill>
                <a:schemeClr val="accent3"/>
              </a:solidFill>
            </a:endParaRPr>
          </a:p>
        </p:txBody>
      </p:sp>
      <p:cxnSp>
        <p:nvCxnSpPr>
          <p:cNvPr id="3" name="Straight Arrow Connector 2">
            <a:extLst>
              <a:ext uri="{FF2B5EF4-FFF2-40B4-BE49-F238E27FC236}">
                <a16:creationId xmlns:a16="http://schemas.microsoft.com/office/drawing/2014/main" id="{67B473B0-78FE-4A15-B7D7-B42AA7B8038C}"/>
              </a:ext>
            </a:extLst>
          </p:cNvPr>
          <p:cNvCxnSpPr/>
          <p:nvPr/>
        </p:nvCxnSpPr>
        <p:spPr>
          <a:xfrm>
            <a:off x="4867835" y="3025581"/>
            <a:ext cx="0" cy="1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353CF2-F77F-446F-9998-3C7D656BEC87}"/>
              </a:ext>
            </a:extLst>
          </p:cNvPr>
          <p:cNvCxnSpPr/>
          <p:nvPr/>
        </p:nvCxnSpPr>
        <p:spPr>
          <a:xfrm>
            <a:off x="4242539" y="3025581"/>
            <a:ext cx="136487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E27B159-195D-4581-8037-8DA28720B8B5}"/>
              </a:ext>
            </a:extLst>
          </p:cNvPr>
          <p:cNvSpPr/>
          <p:nvPr/>
        </p:nvSpPr>
        <p:spPr>
          <a:xfrm>
            <a:off x="5782236" y="3946712"/>
            <a:ext cx="3106270" cy="744144"/>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30583A-3CA3-4EF0-9ECF-DEC404F326FC}"/>
              </a:ext>
            </a:extLst>
          </p:cNvPr>
          <p:cNvSpPr txBox="1"/>
          <p:nvPr/>
        </p:nvSpPr>
        <p:spPr>
          <a:xfrm>
            <a:off x="5782236" y="4040349"/>
            <a:ext cx="3106270" cy="523220"/>
          </a:xfrm>
          <a:prstGeom prst="rect">
            <a:avLst/>
          </a:prstGeom>
          <a:noFill/>
        </p:spPr>
        <p:txBody>
          <a:bodyPr wrap="square" rtlCol="0">
            <a:spAutoFit/>
          </a:bodyPr>
          <a:lstStyle/>
          <a:p>
            <a:pPr algn="ctr"/>
            <a:r>
              <a:rPr lang="en-US" dirty="0">
                <a:solidFill>
                  <a:srgbClr val="00B050"/>
                </a:solidFill>
                <a:latin typeface="Consolas" panose="020B0609020204030204" pitchFamily="49" charset="0"/>
              </a:rPr>
              <a:t>// Output -&gt; 9</a:t>
            </a:r>
          </a:p>
          <a:p>
            <a:pPr algn="ctr"/>
            <a:r>
              <a:rPr lang="en-US" dirty="0" err="1">
                <a:solidFill>
                  <a:schemeClr val="accent1"/>
                </a:solidFill>
                <a:latin typeface="Consolas" panose="020B0609020204030204" pitchFamily="49" charset="0"/>
              </a:rPr>
              <a:t>greeting.IndexOf</a:t>
            </a:r>
            <a:r>
              <a:rPr lang="en-US" dirty="0">
                <a:solidFill>
                  <a:schemeClr val="accent1"/>
                </a:solidFill>
                <a:latin typeface="Consolas" panose="020B0609020204030204" pitchFamily="49" charset="0"/>
              </a:rPr>
              <a:t>('B');</a:t>
            </a:r>
            <a:endParaRPr lang="en-US" i="1" dirty="0">
              <a:solidFill>
                <a:schemeClr val="accent1"/>
              </a:solidFill>
            </a:endParaRPr>
          </a:p>
        </p:txBody>
      </p:sp>
    </p:spTree>
    <p:extLst>
      <p:ext uri="{BB962C8B-B14F-4D97-AF65-F5344CB8AC3E}">
        <p14:creationId xmlns:p14="http://schemas.microsoft.com/office/powerpoint/2010/main" val="798026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4151136"/>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                             11111111 </a:t>
            </a:r>
          </a:p>
          <a:p>
            <a:pPr>
              <a:buClr>
                <a:schemeClr val="accent1"/>
              </a:buClr>
            </a:pPr>
            <a:r>
              <a:rPr lang="en-US" dirty="0">
                <a:solidFill>
                  <a:srgbClr val="0070C0"/>
                </a:solidFill>
                <a:latin typeface="Consolas" panose="020B0609020204030204" pitchFamily="49" charset="0"/>
              </a:rPr>
              <a:t>                   012345678901234567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 Ben 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last index of ‘</a:t>
            </a:r>
            <a:r>
              <a:rPr lang="en-US" dirty="0">
                <a:solidFill>
                  <a:srgbClr val="008E40"/>
                </a:solidFill>
                <a:highlight>
                  <a:srgbClr val="C0C0C0"/>
                </a:highlight>
                <a:latin typeface="Consolas" panose="020B0609020204030204" pitchFamily="49" charset="0"/>
              </a:rPr>
              <a:t> </a:t>
            </a:r>
            <a:r>
              <a:rPr lang="en-US" dirty="0">
                <a:solidFill>
                  <a:srgbClr val="008E40"/>
                </a:solidFill>
                <a:latin typeface="Consolas" panose="020B0609020204030204" pitchFamily="49" charset="0"/>
              </a:rPr>
              <a:t>’ (space)</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12</a:t>
            </a:r>
          </a:p>
          <a:p>
            <a:pPr>
              <a:lnSpc>
                <a:spcPct val="150000"/>
              </a:lnSpc>
              <a:buClr>
                <a:schemeClr val="accent1"/>
              </a:buClr>
            </a:pPr>
            <a:r>
              <a:rPr lang="en-US" dirty="0">
                <a:solidFill>
                  <a:srgbClr val="008E40"/>
                </a:solidFill>
                <a:latin typeface="Consolas" panose="020B0609020204030204" pitchFamily="49" charset="0"/>
              </a:rPr>
              <a:t>// Gets the start index of the specified char</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lastIndexOfSpace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LastIndexOf</a:t>
            </a:r>
            <a:r>
              <a:rPr lang="en-US" dirty="0">
                <a:solidFill>
                  <a:schemeClr val="bg1">
                    <a:lumMod val="85000"/>
                  </a:schemeClr>
                </a:solidFill>
                <a:latin typeface="Consolas" panose="020B0609020204030204" pitchFamily="49" charset="0"/>
              </a:rPr>
              <a:t>(' ');</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last index of ?</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a:t>
            </a:r>
          </a:p>
          <a:p>
            <a:pPr>
              <a:lnSpc>
                <a:spcPct val="150000"/>
              </a:lnSpc>
              <a:buClr>
                <a:schemeClr val="accent1"/>
              </a:buClr>
            </a:pPr>
            <a:r>
              <a:rPr lang="en-US" dirty="0">
                <a:solidFill>
                  <a:srgbClr val="008E40"/>
                </a:solidFill>
                <a:latin typeface="Consolas" panose="020B0609020204030204" pitchFamily="49" charset="0"/>
              </a:rPr>
              <a:t>// Returns -1 if the char is not found.</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lastIndexOfQue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LastIndexOf</a:t>
            </a:r>
            <a:r>
              <a:rPr lang="en-US" dirty="0">
                <a:solidFill>
                  <a:schemeClr val="bg1">
                    <a:lumMod val="85000"/>
                  </a:schemeClr>
                </a:solidFill>
                <a:latin typeface="Consolas" panose="020B0609020204030204" pitchFamily="49" charset="0"/>
              </a:rPr>
              <a:t>('?');</a:t>
            </a: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LastIndexOf</a:t>
            </a:r>
            <a:endParaRPr sz="2400" dirty="0"/>
          </a:p>
        </p:txBody>
      </p:sp>
      <p:sp>
        <p:nvSpPr>
          <p:cNvPr id="5" name="Rectangle: Rounded Corners 4">
            <a:extLst>
              <a:ext uri="{FF2B5EF4-FFF2-40B4-BE49-F238E27FC236}">
                <a16:creationId xmlns:a16="http://schemas.microsoft.com/office/drawing/2014/main" id="{206E870C-93C2-4BE0-A23C-ECDB44557FFB}"/>
              </a:ext>
            </a:extLst>
          </p:cNvPr>
          <p:cNvSpPr/>
          <p:nvPr/>
        </p:nvSpPr>
        <p:spPr>
          <a:xfrm>
            <a:off x="5883089" y="3608446"/>
            <a:ext cx="3106270" cy="884011"/>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E06E80-A88C-4664-9C76-62D9F955C88D}"/>
              </a:ext>
            </a:extLst>
          </p:cNvPr>
          <p:cNvSpPr txBox="1"/>
          <p:nvPr/>
        </p:nvSpPr>
        <p:spPr>
          <a:xfrm>
            <a:off x="5883089" y="3788842"/>
            <a:ext cx="3106270" cy="523220"/>
          </a:xfrm>
          <a:prstGeom prst="rect">
            <a:avLst/>
          </a:prstGeom>
          <a:noFill/>
        </p:spPr>
        <p:txBody>
          <a:bodyPr wrap="square" rtlCol="0">
            <a:spAutoFit/>
          </a:bodyPr>
          <a:lstStyle/>
          <a:p>
            <a:pPr algn="ctr"/>
            <a:r>
              <a:rPr lang="en-US" u="sng" dirty="0" err="1">
                <a:solidFill>
                  <a:schemeClr val="accent3"/>
                </a:solidFill>
              </a:rPr>
              <a:t>IndexOf</a:t>
            </a:r>
            <a:r>
              <a:rPr lang="en-US" dirty="0">
                <a:solidFill>
                  <a:schemeClr val="accent3"/>
                </a:solidFill>
              </a:rPr>
              <a:t> returns the first index of the string/char.</a:t>
            </a:r>
            <a:endParaRPr lang="en-US" i="1" dirty="0">
              <a:solidFill>
                <a:schemeClr val="accent3"/>
              </a:solidFill>
            </a:endParaRPr>
          </a:p>
        </p:txBody>
      </p:sp>
      <p:cxnSp>
        <p:nvCxnSpPr>
          <p:cNvPr id="3" name="Straight Arrow Connector 2">
            <a:extLst>
              <a:ext uri="{FF2B5EF4-FFF2-40B4-BE49-F238E27FC236}">
                <a16:creationId xmlns:a16="http://schemas.microsoft.com/office/drawing/2014/main" id="{67B473B0-78FE-4A15-B7D7-B42AA7B8038C}"/>
              </a:ext>
            </a:extLst>
          </p:cNvPr>
          <p:cNvCxnSpPr/>
          <p:nvPr/>
        </p:nvCxnSpPr>
        <p:spPr>
          <a:xfrm>
            <a:off x="4867835" y="3025581"/>
            <a:ext cx="0" cy="1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353CF2-F77F-446F-9998-3C7D656BEC87}"/>
              </a:ext>
            </a:extLst>
          </p:cNvPr>
          <p:cNvCxnSpPr/>
          <p:nvPr/>
        </p:nvCxnSpPr>
        <p:spPr>
          <a:xfrm>
            <a:off x="4242539" y="3025581"/>
            <a:ext cx="13648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194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4474302"/>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                             11111111 </a:t>
            </a:r>
          </a:p>
          <a:p>
            <a:pPr>
              <a:buClr>
                <a:schemeClr val="accent1"/>
              </a:buClr>
            </a:pPr>
            <a:r>
              <a:rPr lang="en-US" dirty="0">
                <a:solidFill>
                  <a:srgbClr val="0070C0"/>
                </a:solidFill>
                <a:latin typeface="Consolas" panose="020B0609020204030204" pitchFamily="49" charset="0"/>
              </a:rPr>
              <a:t>                   012345678901234567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 Ben 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index of Ben</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9</a:t>
            </a:r>
          </a:p>
          <a:p>
            <a:pPr>
              <a:lnSpc>
                <a:spcPct val="150000"/>
              </a:lnSpc>
              <a:buClr>
                <a:schemeClr val="accent1"/>
              </a:buClr>
            </a:pPr>
            <a:r>
              <a:rPr lang="en-US" dirty="0">
                <a:solidFill>
                  <a:srgbClr val="008E40"/>
                </a:solidFill>
                <a:latin typeface="Consolas" panose="020B0609020204030204" pitchFamily="49" charset="0"/>
              </a:rPr>
              <a:t>// Gets the start index of the specified string</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indexOfBen</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IndexOf</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Ben</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index of Bill</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a:t>
            </a:r>
          </a:p>
          <a:p>
            <a:pPr>
              <a:lnSpc>
                <a:spcPct val="150000"/>
              </a:lnSpc>
              <a:buClr>
                <a:schemeClr val="accent1"/>
              </a:buClr>
            </a:pPr>
            <a:r>
              <a:rPr lang="en-US" dirty="0">
                <a:solidFill>
                  <a:srgbClr val="008E40"/>
                </a:solidFill>
                <a:latin typeface="Consolas" panose="020B0609020204030204" pitchFamily="49" charset="0"/>
              </a:rPr>
              <a:t>// Returns -1 if the string is not found.</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indexOfBill</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IndexOf</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Bill</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IndexOf</a:t>
            </a:r>
            <a:endParaRPr sz="2400" dirty="0"/>
          </a:p>
        </p:txBody>
      </p:sp>
      <p:sp>
        <p:nvSpPr>
          <p:cNvPr id="5" name="Rectangle: Rounded Corners 4">
            <a:extLst>
              <a:ext uri="{FF2B5EF4-FFF2-40B4-BE49-F238E27FC236}">
                <a16:creationId xmlns:a16="http://schemas.microsoft.com/office/drawing/2014/main" id="{206E870C-93C2-4BE0-A23C-ECDB44557FFB}"/>
              </a:ext>
            </a:extLst>
          </p:cNvPr>
          <p:cNvSpPr/>
          <p:nvPr/>
        </p:nvSpPr>
        <p:spPr>
          <a:xfrm>
            <a:off x="5883089" y="3608446"/>
            <a:ext cx="3106270" cy="884011"/>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E06E80-A88C-4664-9C76-62D9F955C88D}"/>
              </a:ext>
            </a:extLst>
          </p:cNvPr>
          <p:cNvSpPr txBox="1"/>
          <p:nvPr/>
        </p:nvSpPr>
        <p:spPr>
          <a:xfrm>
            <a:off x="5883089" y="3788842"/>
            <a:ext cx="3106270" cy="523220"/>
          </a:xfrm>
          <a:prstGeom prst="rect">
            <a:avLst/>
          </a:prstGeom>
          <a:noFill/>
        </p:spPr>
        <p:txBody>
          <a:bodyPr wrap="square" rtlCol="0">
            <a:spAutoFit/>
          </a:bodyPr>
          <a:lstStyle/>
          <a:p>
            <a:pPr algn="ctr"/>
            <a:r>
              <a:rPr lang="en-US" u="sng" dirty="0" err="1">
                <a:solidFill>
                  <a:schemeClr val="accent3"/>
                </a:solidFill>
              </a:rPr>
              <a:t>IndexOf</a:t>
            </a:r>
            <a:r>
              <a:rPr lang="en-US" dirty="0">
                <a:solidFill>
                  <a:schemeClr val="accent3"/>
                </a:solidFill>
              </a:rPr>
              <a:t> returns the first index of the string/char.</a:t>
            </a:r>
            <a:endParaRPr lang="en-US" i="1" dirty="0">
              <a:solidFill>
                <a:schemeClr val="accent3"/>
              </a:solidFill>
            </a:endParaRPr>
          </a:p>
        </p:txBody>
      </p:sp>
      <p:cxnSp>
        <p:nvCxnSpPr>
          <p:cNvPr id="3" name="Straight Arrow Connector 2">
            <a:extLst>
              <a:ext uri="{FF2B5EF4-FFF2-40B4-BE49-F238E27FC236}">
                <a16:creationId xmlns:a16="http://schemas.microsoft.com/office/drawing/2014/main" id="{67B473B0-78FE-4A15-B7D7-B42AA7B8038C}"/>
              </a:ext>
            </a:extLst>
          </p:cNvPr>
          <p:cNvCxnSpPr/>
          <p:nvPr/>
        </p:nvCxnSpPr>
        <p:spPr>
          <a:xfrm>
            <a:off x="4867835" y="3025581"/>
            <a:ext cx="0" cy="1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353CF2-F77F-446F-9998-3C7D656BEC87}"/>
              </a:ext>
            </a:extLst>
          </p:cNvPr>
          <p:cNvCxnSpPr/>
          <p:nvPr/>
        </p:nvCxnSpPr>
        <p:spPr>
          <a:xfrm>
            <a:off x="4289607" y="3025581"/>
            <a:ext cx="13648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62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4474302"/>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                             111111111122 </a:t>
            </a:r>
          </a:p>
          <a:p>
            <a:pPr>
              <a:buClr>
                <a:schemeClr val="accent1"/>
              </a:buClr>
            </a:pPr>
            <a:r>
              <a:rPr lang="en-US" dirty="0">
                <a:solidFill>
                  <a:srgbClr val="0070C0"/>
                </a:solidFill>
                <a:latin typeface="Consolas" panose="020B0609020204030204" pitchFamily="49" charset="0"/>
              </a:rPr>
              <a:t>                   0123456789012345678901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 Ben Spark Ben"</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a:t>
            </a:r>
            <a:r>
              <a:rPr lang="en-US" u="sng" dirty="0">
                <a:solidFill>
                  <a:srgbClr val="008E40"/>
                </a:solidFill>
                <a:latin typeface="Consolas" panose="020B0609020204030204" pitchFamily="49" charset="0"/>
              </a:rPr>
              <a:t>last</a:t>
            </a:r>
            <a:r>
              <a:rPr lang="en-US" dirty="0">
                <a:solidFill>
                  <a:srgbClr val="008E40"/>
                </a:solidFill>
                <a:latin typeface="Consolas" panose="020B0609020204030204" pitchFamily="49" charset="0"/>
              </a:rPr>
              <a:t> index of Ben</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19</a:t>
            </a:r>
          </a:p>
          <a:p>
            <a:pPr>
              <a:lnSpc>
                <a:spcPct val="150000"/>
              </a:lnSpc>
              <a:buClr>
                <a:schemeClr val="accent1"/>
              </a:buClr>
            </a:pPr>
            <a:r>
              <a:rPr lang="en-US" dirty="0">
                <a:solidFill>
                  <a:srgbClr val="008E40"/>
                </a:solidFill>
                <a:latin typeface="Consolas" panose="020B0609020204030204" pitchFamily="49" charset="0"/>
              </a:rPr>
              <a:t>// Gets the start index of the specified string</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indexOfBen</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LastIndexOf</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Ben</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the </a:t>
            </a:r>
            <a:r>
              <a:rPr lang="en-US" u="sng" dirty="0">
                <a:solidFill>
                  <a:srgbClr val="008E40"/>
                </a:solidFill>
                <a:latin typeface="Consolas" panose="020B0609020204030204" pitchFamily="49" charset="0"/>
              </a:rPr>
              <a:t>last</a:t>
            </a:r>
            <a:r>
              <a:rPr lang="en-US" dirty="0">
                <a:solidFill>
                  <a:srgbClr val="008E40"/>
                </a:solidFill>
                <a:latin typeface="Consolas" panose="020B0609020204030204" pitchFamily="49" charset="0"/>
              </a:rPr>
              <a:t> index of Bill</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-1</a:t>
            </a:r>
          </a:p>
          <a:p>
            <a:pPr>
              <a:lnSpc>
                <a:spcPct val="150000"/>
              </a:lnSpc>
              <a:buClr>
                <a:schemeClr val="accent1"/>
              </a:buClr>
            </a:pPr>
            <a:r>
              <a:rPr lang="en-US" dirty="0">
                <a:solidFill>
                  <a:srgbClr val="008E40"/>
                </a:solidFill>
                <a:latin typeface="Consolas" panose="020B0609020204030204" pitchFamily="49" charset="0"/>
              </a:rPr>
              <a:t>// Returns -1 if the string is not found.</a:t>
            </a:r>
          </a:p>
          <a:p>
            <a:pPr>
              <a:lnSpc>
                <a:spcPct val="150000"/>
              </a:lnSpc>
              <a:buClr>
                <a:schemeClr val="accent1"/>
              </a:buClr>
            </a:pPr>
            <a:r>
              <a:rPr lang="en-US" dirty="0">
                <a:solidFill>
                  <a:srgbClr val="0070C0"/>
                </a:solidFill>
                <a:latin typeface="Consolas" panose="020B0609020204030204" pitchFamily="49" charset="0"/>
              </a:rPr>
              <a:t>int </a:t>
            </a:r>
            <a:r>
              <a:rPr lang="en-US" dirty="0" err="1">
                <a:solidFill>
                  <a:schemeClr val="bg1">
                    <a:lumMod val="85000"/>
                  </a:schemeClr>
                </a:solidFill>
                <a:latin typeface="Consolas" panose="020B0609020204030204" pitchFamily="49" charset="0"/>
              </a:rPr>
              <a:t>indexOfBill</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LastIndexOf</a:t>
            </a:r>
            <a:r>
              <a:rPr lang="en-US" dirty="0">
                <a:solidFill>
                  <a:schemeClr val="bg1">
                    <a:lumMod val="85000"/>
                  </a:schemeClr>
                </a:solidFill>
                <a:latin typeface="Consolas" panose="020B0609020204030204" pitchFamily="49" charset="0"/>
              </a:rPr>
              <a:t>(</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Bill</a:t>
            </a:r>
            <a:r>
              <a:rPr lang="en-US" dirty="0">
                <a:solidFill>
                  <a:schemeClr val="accent3"/>
                </a:solidFill>
                <a:latin typeface="Consolas" panose="020B0609020204030204" pitchFamily="49" charset="0"/>
              </a:rPr>
              <a:t>"</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LastIndexOf</a:t>
            </a:r>
            <a:endParaRPr sz="2400" dirty="0"/>
          </a:p>
        </p:txBody>
      </p:sp>
      <p:cxnSp>
        <p:nvCxnSpPr>
          <p:cNvPr id="3" name="Straight Arrow Connector 2">
            <a:extLst>
              <a:ext uri="{FF2B5EF4-FFF2-40B4-BE49-F238E27FC236}">
                <a16:creationId xmlns:a16="http://schemas.microsoft.com/office/drawing/2014/main" id="{67B473B0-78FE-4A15-B7D7-B42AA7B8038C}"/>
              </a:ext>
            </a:extLst>
          </p:cNvPr>
          <p:cNvCxnSpPr/>
          <p:nvPr/>
        </p:nvCxnSpPr>
        <p:spPr>
          <a:xfrm>
            <a:off x="5123336" y="3025581"/>
            <a:ext cx="0" cy="1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353CF2-F77F-446F-9998-3C7D656BEC87}"/>
              </a:ext>
            </a:extLst>
          </p:cNvPr>
          <p:cNvCxnSpPr/>
          <p:nvPr/>
        </p:nvCxnSpPr>
        <p:spPr>
          <a:xfrm>
            <a:off x="4289607" y="3025581"/>
            <a:ext cx="13648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371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4206344"/>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                             11111111 </a:t>
            </a:r>
          </a:p>
          <a:p>
            <a:pPr>
              <a:buClr>
                <a:schemeClr val="accent1"/>
              </a:buClr>
            </a:pPr>
            <a:r>
              <a:rPr lang="en-US" dirty="0">
                <a:solidFill>
                  <a:srgbClr val="0070C0"/>
                </a:solidFill>
                <a:latin typeface="Consolas" panose="020B0609020204030204" pitchFamily="49" charset="0"/>
              </a:rPr>
              <a:t>                   012345678901234567 </a:t>
            </a:r>
          </a:p>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“Welcome, Ben 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all string after B</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Ben Spark</a:t>
            </a:r>
          </a:p>
          <a:p>
            <a:pPr>
              <a:lnSpc>
                <a:spcPct val="150000"/>
              </a:lnSpc>
              <a:buClr>
                <a:schemeClr val="accent1"/>
              </a:buClr>
            </a:pPr>
            <a:r>
              <a:rPr lang="en-US" dirty="0">
                <a:solidFill>
                  <a:srgbClr val="008E40"/>
                </a:solidFill>
                <a:latin typeface="Consolas" panose="020B0609020204030204" pitchFamily="49" charset="0"/>
              </a:rPr>
              <a:t>// Gets all the value from the specified index</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fullName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greeting.Substring</a:t>
            </a:r>
            <a:r>
              <a:rPr lang="en-US" dirty="0">
                <a:solidFill>
                  <a:schemeClr val="bg1">
                    <a:lumMod val="85000"/>
                  </a:schemeClr>
                </a:solidFill>
                <a:latin typeface="Consolas" panose="020B0609020204030204" pitchFamily="49" charset="0"/>
              </a:rPr>
              <a:t>(9);</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//Get first 5 characters of the string</a:t>
            </a:r>
          </a:p>
          <a:p>
            <a:pPr>
              <a:lnSpc>
                <a:spcPct val="150000"/>
              </a:lnSpc>
              <a:buClr>
                <a:schemeClr val="accent1"/>
              </a:buClr>
            </a:pPr>
            <a:r>
              <a:rPr lang="en-US" dirty="0">
                <a:solidFill>
                  <a:srgbClr val="008E40"/>
                </a:solidFill>
                <a:latin typeface="Consolas" panose="020B0609020204030204" pitchFamily="49" charset="0"/>
              </a:rPr>
              <a:t>// Output -&gt; </a:t>
            </a:r>
            <a:r>
              <a:rPr lang="en-US" b="1" dirty="0" err="1">
                <a:solidFill>
                  <a:srgbClr val="008E40"/>
                </a:solidFill>
                <a:latin typeface="Consolas" panose="020B0609020204030204" pitchFamily="49" charset="0"/>
              </a:rPr>
              <a:t>Welco</a:t>
            </a:r>
            <a:endParaRPr lang="en-US" b="1"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//Specify the start index and number of characters we want from the start index</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firstFive</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greeting.Substring</a:t>
            </a:r>
            <a:r>
              <a:rPr lang="en-US" dirty="0">
                <a:solidFill>
                  <a:schemeClr val="bg1">
                    <a:lumMod val="85000"/>
                  </a:schemeClr>
                </a:solidFill>
                <a:latin typeface="Consolas" panose="020B0609020204030204" pitchFamily="49" charset="0"/>
              </a:rPr>
              <a:t>(0,5);</a:t>
            </a: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SubString</a:t>
            </a:r>
            <a:endParaRPr sz="2400" dirty="0"/>
          </a:p>
        </p:txBody>
      </p:sp>
      <p:sp>
        <p:nvSpPr>
          <p:cNvPr id="5" name="Rectangle: Rounded Corners 4">
            <a:extLst>
              <a:ext uri="{FF2B5EF4-FFF2-40B4-BE49-F238E27FC236}">
                <a16:creationId xmlns:a16="http://schemas.microsoft.com/office/drawing/2014/main" id="{206E870C-93C2-4BE0-A23C-ECDB44557FFB}"/>
              </a:ext>
            </a:extLst>
          </p:cNvPr>
          <p:cNvSpPr/>
          <p:nvPr/>
        </p:nvSpPr>
        <p:spPr>
          <a:xfrm>
            <a:off x="5732605" y="1156088"/>
            <a:ext cx="3106270" cy="479981"/>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E06E80-A88C-4664-9C76-62D9F955C88D}"/>
              </a:ext>
            </a:extLst>
          </p:cNvPr>
          <p:cNvSpPr txBox="1"/>
          <p:nvPr/>
        </p:nvSpPr>
        <p:spPr>
          <a:xfrm>
            <a:off x="5732605" y="1242191"/>
            <a:ext cx="3106270" cy="307777"/>
          </a:xfrm>
          <a:prstGeom prst="rect">
            <a:avLst/>
          </a:prstGeom>
          <a:noFill/>
        </p:spPr>
        <p:txBody>
          <a:bodyPr wrap="square" rtlCol="0">
            <a:spAutoFit/>
          </a:bodyPr>
          <a:lstStyle/>
          <a:p>
            <a:pPr algn="ctr"/>
            <a:r>
              <a:rPr lang="en-US" dirty="0">
                <a:solidFill>
                  <a:srgbClr val="00B050"/>
                </a:solidFill>
              </a:rPr>
              <a:t>String index starts from 0</a:t>
            </a:r>
            <a:endParaRPr lang="en-US" i="1" dirty="0">
              <a:solidFill>
                <a:srgbClr val="00B050"/>
              </a:solidFill>
            </a:endParaRPr>
          </a:p>
        </p:txBody>
      </p:sp>
      <p:cxnSp>
        <p:nvCxnSpPr>
          <p:cNvPr id="3" name="Straight Arrow Connector 2">
            <a:extLst>
              <a:ext uri="{FF2B5EF4-FFF2-40B4-BE49-F238E27FC236}">
                <a16:creationId xmlns:a16="http://schemas.microsoft.com/office/drawing/2014/main" id="{67B473B0-78FE-4A15-B7D7-B42AA7B8038C}"/>
              </a:ext>
            </a:extLst>
          </p:cNvPr>
          <p:cNvCxnSpPr/>
          <p:nvPr/>
        </p:nvCxnSpPr>
        <p:spPr>
          <a:xfrm>
            <a:off x="4867835" y="3025581"/>
            <a:ext cx="0" cy="1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A69C59-546E-4CA8-BCE4-A3AE1FADFB31}"/>
              </a:ext>
            </a:extLst>
          </p:cNvPr>
          <p:cNvCxnSpPr/>
          <p:nvPr/>
        </p:nvCxnSpPr>
        <p:spPr>
          <a:xfrm>
            <a:off x="3099547" y="4625781"/>
            <a:ext cx="1848971" cy="14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F69CC2-E043-4AAD-AEB9-F43F9C96D41B}"/>
              </a:ext>
            </a:extLst>
          </p:cNvPr>
          <p:cNvCxnSpPr/>
          <p:nvPr/>
        </p:nvCxnSpPr>
        <p:spPr>
          <a:xfrm flipH="1">
            <a:off x="5183841" y="4625783"/>
            <a:ext cx="383241" cy="14791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2F004089-CB3C-41A3-9DDF-1D97270C3BB7}"/>
              </a:ext>
            </a:extLst>
          </p:cNvPr>
          <p:cNvCxnSpPr/>
          <p:nvPr/>
        </p:nvCxnSpPr>
        <p:spPr>
          <a:xfrm>
            <a:off x="4155141" y="4625781"/>
            <a:ext cx="476025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7889252D-0BB7-4210-ABE4-F5C804F2ABC8}"/>
              </a:ext>
            </a:extLst>
          </p:cNvPr>
          <p:cNvCxnSpPr/>
          <p:nvPr/>
        </p:nvCxnSpPr>
        <p:spPr>
          <a:xfrm>
            <a:off x="2581835" y="4625781"/>
            <a:ext cx="10690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353CF2-F77F-446F-9998-3C7D656BEC87}"/>
              </a:ext>
            </a:extLst>
          </p:cNvPr>
          <p:cNvCxnSpPr/>
          <p:nvPr/>
        </p:nvCxnSpPr>
        <p:spPr>
          <a:xfrm>
            <a:off x="4255994" y="3025581"/>
            <a:ext cx="136487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8FA658C-1E56-4FFF-8A8C-0AF931BE9607}"/>
              </a:ext>
            </a:extLst>
          </p:cNvPr>
          <p:cNvSpPr/>
          <p:nvPr/>
        </p:nvSpPr>
        <p:spPr>
          <a:xfrm>
            <a:off x="5732605" y="3581024"/>
            <a:ext cx="3106270" cy="479981"/>
          </a:xfrm>
          <a:prstGeom prst="roundRect">
            <a:avLst/>
          </a:prstGeom>
          <a:solidFill>
            <a:schemeClr val="tx1"/>
          </a:solidFill>
          <a:ln>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0A0A59-3062-428B-BF4F-3F2AD6913323}"/>
              </a:ext>
            </a:extLst>
          </p:cNvPr>
          <p:cNvSpPr txBox="1"/>
          <p:nvPr/>
        </p:nvSpPr>
        <p:spPr>
          <a:xfrm>
            <a:off x="5732605" y="3660403"/>
            <a:ext cx="3106270" cy="307777"/>
          </a:xfrm>
          <a:prstGeom prst="rect">
            <a:avLst/>
          </a:prstGeom>
          <a:noFill/>
        </p:spPr>
        <p:txBody>
          <a:bodyPr wrap="square" rtlCol="0">
            <a:spAutoFit/>
          </a:bodyPr>
          <a:lstStyle/>
          <a:p>
            <a:pPr algn="ctr"/>
            <a:r>
              <a:rPr lang="en-US" i="1" dirty="0" err="1">
                <a:solidFill>
                  <a:schemeClr val="accent3"/>
                </a:solidFill>
              </a:rPr>
              <a:t>greeting.Substring</a:t>
            </a:r>
            <a:r>
              <a:rPr lang="en-US" i="1" dirty="0">
                <a:solidFill>
                  <a:schemeClr val="accent3"/>
                </a:solidFill>
              </a:rPr>
              <a:t>(9,3) -&gt; “Ben”</a:t>
            </a:r>
          </a:p>
        </p:txBody>
      </p:sp>
    </p:spTree>
    <p:extLst>
      <p:ext uri="{BB962C8B-B14F-4D97-AF65-F5344CB8AC3E}">
        <p14:creationId xmlns:p14="http://schemas.microsoft.com/office/powerpoint/2010/main" val="102140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DA6E83-BB4F-FAB3-2001-757FD72B5084}"/>
              </a:ext>
            </a:extLst>
          </p:cNvPr>
          <p:cNvSpPr/>
          <p:nvPr/>
        </p:nvSpPr>
        <p:spPr>
          <a:xfrm>
            <a:off x="0" y="0"/>
            <a:ext cx="9196251" cy="5212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3BD674-A591-893C-BEB5-8D753BC23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4" name="Picture 3" descr="Diagram&#10;&#10;Description automatically generated">
            <a:extLst>
              <a:ext uri="{FF2B5EF4-FFF2-40B4-BE49-F238E27FC236}">
                <a16:creationId xmlns:a16="http://schemas.microsoft.com/office/drawing/2014/main" id="{6CCC1010-9FEC-5A03-0023-183CCD981D81}"/>
              </a:ext>
            </a:extLst>
          </p:cNvPr>
          <p:cNvPicPr>
            <a:picLocks noChangeAspect="1"/>
          </p:cNvPicPr>
          <p:nvPr/>
        </p:nvPicPr>
        <p:blipFill>
          <a:blip r:embed="rId2"/>
          <a:stretch>
            <a:fillRect/>
          </a:stretch>
        </p:blipFill>
        <p:spPr>
          <a:xfrm>
            <a:off x="461931" y="189952"/>
            <a:ext cx="7512944" cy="4293479"/>
          </a:xfrm>
          <a:prstGeom prst="rect">
            <a:avLst/>
          </a:prstGeom>
        </p:spPr>
      </p:pic>
      <p:sp>
        <p:nvSpPr>
          <p:cNvPr id="5" name="Google Shape;71;p12">
            <a:extLst>
              <a:ext uri="{FF2B5EF4-FFF2-40B4-BE49-F238E27FC236}">
                <a16:creationId xmlns:a16="http://schemas.microsoft.com/office/drawing/2014/main" id="{48EE2D03-BF47-6354-ADDA-9C7B9A281ED0}"/>
              </a:ext>
            </a:extLst>
          </p:cNvPr>
          <p:cNvSpPr txBox="1">
            <a:spLocks/>
          </p:cNvSpPr>
          <p:nvPr/>
        </p:nvSpPr>
        <p:spPr>
          <a:xfrm>
            <a:off x="461930" y="76068"/>
            <a:ext cx="868207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1"/>
                </a:solidFill>
                <a:latin typeface="Quicksand"/>
                <a:sym typeface="Quicksand"/>
              </a:rPr>
              <a:t>Best Practices</a:t>
            </a:r>
          </a:p>
        </p:txBody>
      </p:sp>
      <p:sp>
        <p:nvSpPr>
          <p:cNvPr id="6" name="Google Shape;71;p12">
            <a:extLst>
              <a:ext uri="{FF2B5EF4-FFF2-40B4-BE49-F238E27FC236}">
                <a16:creationId xmlns:a16="http://schemas.microsoft.com/office/drawing/2014/main" id="{E6E2DA0E-5CC9-8595-84E3-88204B2BA489}"/>
              </a:ext>
            </a:extLst>
          </p:cNvPr>
          <p:cNvSpPr txBox="1">
            <a:spLocks/>
          </p:cNvSpPr>
          <p:nvPr/>
        </p:nvSpPr>
        <p:spPr>
          <a:xfrm>
            <a:off x="72143" y="4250604"/>
            <a:ext cx="91440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accent1"/>
                </a:solidFill>
                <a:latin typeface="Quicksand"/>
                <a:sym typeface="Quicksand"/>
              </a:rPr>
              <a:t>Real World Examples</a:t>
            </a:r>
          </a:p>
        </p:txBody>
      </p:sp>
      <p:pic>
        <p:nvPicPr>
          <p:cNvPr id="8" name="Picture 7" descr="Icon&#10;&#10;Description automatically generated">
            <a:extLst>
              <a:ext uri="{FF2B5EF4-FFF2-40B4-BE49-F238E27FC236}">
                <a16:creationId xmlns:a16="http://schemas.microsoft.com/office/drawing/2014/main" id="{6C1A72B4-28CA-8506-70AC-B7F838257ACD}"/>
              </a:ext>
            </a:extLst>
          </p:cNvPr>
          <p:cNvPicPr>
            <a:picLocks noChangeAspect="1"/>
          </p:cNvPicPr>
          <p:nvPr/>
        </p:nvPicPr>
        <p:blipFill>
          <a:blip r:embed="rId3"/>
          <a:stretch>
            <a:fillRect/>
          </a:stretch>
        </p:blipFill>
        <p:spPr>
          <a:xfrm>
            <a:off x="2993571" y="229138"/>
            <a:ext cx="376646" cy="376646"/>
          </a:xfrm>
          <a:prstGeom prst="rect">
            <a:avLst/>
          </a:prstGeom>
        </p:spPr>
      </p:pic>
      <p:pic>
        <p:nvPicPr>
          <p:cNvPr id="9" name="Picture 8" descr="Icon&#10;&#10;Description automatically generated">
            <a:extLst>
              <a:ext uri="{FF2B5EF4-FFF2-40B4-BE49-F238E27FC236}">
                <a16:creationId xmlns:a16="http://schemas.microsoft.com/office/drawing/2014/main" id="{F1541EB6-1034-978C-32D9-0280F8FBF70B}"/>
              </a:ext>
            </a:extLst>
          </p:cNvPr>
          <p:cNvPicPr>
            <a:picLocks noChangeAspect="1"/>
          </p:cNvPicPr>
          <p:nvPr/>
        </p:nvPicPr>
        <p:blipFill>
          <a:blip r:embed="rId3"/>
          <a:stretch>
            <a:fillRect/>
          </a:stretch>
        </p:blipFill>
        <p:spPr>
          <a:xfrm>
            <a:off x="1872343" y="4453858"/>
            <a:ext cx="376646" cy="376646"/>
          </a:xfrm>
          <a:prstGeom prst="rect">
            <a:avLst/>
          </a:prstGeom>
        </p:spPr>
      </p:pic>
    </p:spTree>
    <p:extLst>
      <p:ext uri="{BB962C8B-B14F-4D97-AF65-F5344CB8AC3E}">
        <p14:creationId xmlns:p14="http://schemas.microsoft.com/office/powerpoint/2010/main" val="36723018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995083"/>
            <a:ext cx="7994277" cy="3344570"/>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firstName</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"Ben"</a:t>
            </a:r>
            <a:r>
              <a:rPr lang="en-US" dirty="0">
                <a:solidFill>
                  <a:schemeClr val="bg1">
                    <a:lumMod val="85000"/>
                  </a:schemeClr>
                </a:solidFill>
                <a:latin typeface="Consolas" panose="020B0609020204030204" pitchFamily="49" charset="0"/>
              </a:rPr>
              <a:t>;</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//Convert string to Upper Case</a:t>
            </a:r>
          </a:p>
          <a:p>
            <a:pPr>
              <a:lnSpc>
                <a:spcPct val="150000"/>
              </a:lnSpc>
              <a:buClr>
                <a:schemeClr val="accent1"/>
              </a:buClr>
            </a:pPr>
            <a:r>
              <a:rPr lang="en-US" dirty="0">
                <a:solidFill>
                  <a:srgbClr val="008E40"/>
                </a:solidFill>
                <a:latin typeface="Consolas" panose="020B0609020204030204" pitchFamily="49" charset="0"/>
              </a:rPr>
              <a:t>// Output -&gt; Welcome, BEN.</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greetingMessageUpper</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firstName.ToUpper</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//Convert string to Lower Case</a:t>
            </a:r>
          </a:p>
          <a:p>
            <a:pPr>
              <a:lnSpc>
                <a:spcPct val="150000"/>
              </a:lnSpc>
              <a:buClr>
                <a:schemeClr val="accent1"/>
              </a:buClr>
            </a:pPr>
            <a:r>
              <a:rPr lang="en-US" dirty="0">
                <a:solidFill>
                  <a:srgbClr val="008E40"/>
                </a:solidFill>
                <a:latin typeface="Consolas" panose="020B0609020204030204" pitchFamily="49" charset="0"/>
              </a:rPr>
              <a:t>// Output -&gt; Welcome, ben.</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greetingMessageLower</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firstName.ToLower</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sz="100"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ToUpper / ToLower</a:t>
            </a:r>
            <a:endParaRPr sz="2400" dirty="0"/>
          </a:p>
        </p:txBody>
      </p:sp>
    </p:spTree>
    <p:extLst>
      <p:ext uri="{BB962C8B-B14F-4D97-AF65-F5344CB8AC3E}">
        <p14:creationId xmlns:p14="http://schemas.microsoft.com/office/powerpoint/2010/main" val="3446686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995083"/>
            <a:ext cx="7994277" cy="3344570"/>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a:t>
            </a:r>
            <a:r>
              <a:rPr lang="en-US" dirty="0" err="1">
                <a:solidFill>
                  <a:schemeClr val="bg1">
                    <a:lumMod val="85000"/>
                  </a:schemeClr>
                </a:solidFill>
                <a:latin typeface="Consolas" panose="020B0609020204030204" pitchFamily="49" charset="0"/>
              </a:rPr>
              <a:t>firstName</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"Ben"</a:t>
            </a:r>
            <a:r>
              <a:rPr lang="en-US" dirty="0">
                <a:solidFill>
                  <a:schemeClr val="bg1">
                    <a:lumMod val="85000"/>
                  </a:schemeClr>
                </a:solidFill>
                <a:latin typeface="Consolas" panose="020B0609020204030204" pitchFamily="49" charset="0"/>
              </a:rPr>
              <a:t>;</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lastName</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"Spark"</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//Convert string to Upper Case</a:t>
            </a:r>
          </a:p>
          <a:p>
            <a:pPr>
              <a:lnSpc>
                <a:spcPct val="150000"/>
              </a:lnSpc>
              <a:buClr>
                <a:schemeClr val="accent1"/>
              </a:buClr>
            </a:pPr>
            <a:r>
              <a:rPr lang="en-US" dirty="0">
                <a:solidFill>
                  <a:srgbClr val="008E40"/>
                </a:solidFill>
                <a:latin typeface="Consolas" panose="020B0609020204030204" pitchFamily="49" charset="0"/>
              </a:rPr>
              <a:t>// Output -&gt; Welcome, BEN.</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greetingMessageUpper</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firstName.ToUpper</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chemeClr val="bg1">
                  <a:lumMod val="85000"/>
                </a:schemeClr>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//Convert string to Lower Case</a:t>
            </a:r>
          </a:p>
          <a:p>
            <a:pPr>
              <a:lnSpc>
                <a:spcPct val="150000"/>
              </a:lnSpc>
              <a:buClr>
                <a:schemeClr val="accent1"/>
              </a:buClr>
            </a:pPr>
            <a:r>
              <a:rPr lang="en-US" dirty="0">
                <a:solidFill>
                  <a:srgbClr val="008E40"/>
                </a:solidFill>
                <a:latin typeface="Consolas" panose="020B0609020204030204" pitchFamily="49" charset="0"/>
              </a:rPr>
              <a:t>// Output -&gt; Welcome, ben.</a:t>
            </a:r>
          </a:p>
          <a:p>
            <a:pPr>
              <a:lnSpc>
                <a:spcPct val="150000"/>
              </a:lnSpc>
              <a:buClr>
                <a:schemeClr val="accent1"/>
              </a:buClr>
            </a:pPr>
            <a:r>
              <a:rPr lang="en-US" dirty="0">
                <a:solidFill>
                  <a:srgbClr val="0070C0"/>
                </a:solidFill>
                <a:latin typeface="Consolas" panose="020B0609020204030204" pitchFamily="49" charset="0"/>
              </a:rPr>
              <a:t>string </a:t>
            </a:r>
            <a:r>
              <a:rPr lang="en-US" dirty="0" err="1">
                <a:solidFill>
                  <a:schemeClr val="bg1">
                    <a:lumMod val="85000"/>
                  </a:schemeClr>
                </a:solidFill>
                <a:latin typeface="Consolas" panose="020B0609020204030204" pitchFamily="49" charset="0"/>
              </a:rPr>
              <a:t>greetingMessageLower</a:t>
            </a:r>
            <a:r>
              <a:rPr lang="en-US" dirty="0">
                <a:solidFill>
                  <a:schemeClr val="bg1">
                    <a:lumMod val="85000"/>
                  </a:schemeClr>
                </a:solidFill>
                <a:latin typeface="Consolas" panose="020B0609020204030204" pitchFamily="49" charset="0"/>
              </a:rPr>
              <a:t> = </a:t>
            </a:r>
            <a:r>
              <a:rPr lang="en-US" dirty="0">
                <a:solidFill>
                  <a:schemeClr val="accent3"/>
                </a:solidFill>
                <a:latin typeface="Consolas" panose="020B0609020204030204" pitchFamily="49" charset="0"/>
              </a:rPr>
              <a:t>"Welcome, "</a:t>
            </a:r>
            <a:r>
              <a:rPr lang="en-US" dirty="0">
                <a:solidFill>
                  <a:schemeClr val="bg1">
                    <a:lumMod val="85000"/>
                  </a:schemeClr>
                </a:solidFill>
                <a:latin typeface="Consolas" panose="020B0609020204030204" pitchFamily="49" charset="0"/>
              </a:rPr>
              <a:t> + </a:t>
            </a:r>
            <a:r>
              <a:rPr lang="en-US" dirty="0" err="1">
                <a:solidFill>
                  <a:schemeClr val="bg1">
                    <a:lumMod val="85000"/>
                  </a:schemeClr>
                </a:solidFill>
                <a:latin typeface="Consolas" panose="020B0609020204030204" pitchFamily="49" charset="0"/>
              </a:rPr>
              <a:t>firstName.ToLower</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sz="100"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ToUpper / ToLower</a:t>
            </a:r>
            <a:endParaRPr sz="2400" dirty="0"/>
          </a:p>
        </p:txBody>
      </p:sp>
    </p:spTree>
    <p:extLst>
      <p:ext uri="{BB962C8B-B14F-4D97-AF65-F5344CB8AC3E}">
        <p14:creationId xmlns:p14="http://schemas.microsoft.com/office/powerpoint/2010/main" val="1456161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3612527"/>
          </a:xfrm>
          <a:prstGeom prst="rect">
            <a:avLst/>
          </a:prstGeom>
          <a:noFill/>
          <a:ln>
            <a:solidFill>
              <a:schemeClr val="accent1"/>
            </a:solidFill>
          </a:ln>
        </p:spPr>
        <p:txBody>
          <a:bodyPr wrap="square" rtlCol="0">
            <a:spAutoFit/>
          </a:bodyPr>
          <a:lstStyle/>
          <a:p>
            <a:pPr>
              <a:lnSpc>
                <a:spcPct val="150000"/>
              </a:lnSpc>
              <a:buClr>
                <a:schemeClr val="accent1"/>
              </a:buClr>
            </a:pPr>
            <a:r>
              <a:rPr lang="en-US" dirty="0">
                <a:solidFill>
                  <a:srgbClr val="0070C0"/>
                </a:solidFill>
                <a:latin typeface="Consolas" panose="020B0609020204030204" pitchFamily="49" charset="0"/>
              </a:rPr>
              <a:t>string</a:t>
            </a:r>
            <a:r>
              <a:rPr lang="en-US" dirty="0">
                <a:solidFill>
                  <a:schemeClr val="bg1">
                    <a:lumMod val="85000"/>
                  </a:schemeClr>
                </a:solidFill>
                <a:latin typeface="Consolas" panose="020B0609020204030204" pitchFamily="49" charset="0"/>
              </a:rPr>
              <a:t> greeting</a:t>
            </a:r>
            <a:r>
              <a:rPr lang="en-US" dirty="0">
                <a:solidFill>
                  <a:srgbClr val="0070C0"/>
                </a:solidFill>
                <a:latin typeface="Consolas" panose="020B0609020204030204" pitchFamily="49" charset="0"/>
              </a:rPr>
              <a:t> </a:t>
            </a:r>
            <a:r>
              <a:rPr lang="en-US" dirty="0">
                <a:solidFill>
                  <a:schemeClr val="bg1">
                    <a:lumMod val="85000"/>
                  </a:schemeClr>
                </a:solidFill>
                <a:latin typeface="Consolas" panose="020B0609020204030204" pitchFamily="49" charset="0"/>
              </a:rPr>
              <a:t>= </a:t>
            </a:r>
            <a:r>
              <a:rPr lang="en-US" dirty="0">
                <a:solidFill>
                  <a:schemeClr val="accent3"/>
                </a:solidFill>
                <a:latin typeface="Consolas" panose="020B0609020204030204" pitchFamily="49" charset="0"/>
              </a:rPr>
              <a:t>"   Welcome   "</a:t>
            </a:r>
            <a:r>
              <a:rPr lang="en-US" dirty="0">
                <a:solidFill>
                  <a:schemeClr val="bg1">
                    <a:lumMod val="85000"/>
                  </a:schemeClr>
                </a:solidFill>
                <a:latin typeface="Consolas" panose="020B0609020204030204" pitchFamily="49" charset="0"/>
              </a:rPr>
              <a:t>;</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//Trim spaces from start and end of the string</a:t>
            </a:r>
          </a:p>
          <a:p>
            <a:pPr>
              <a:lnSpc>
                <a:spcPct val="150000"/>
              </a:lnSpc>
              <a:buClr>
                <a:schemeClr val="accent1"/>
              </a:buClr>
            </a:pP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Trim</a:t>
            </a: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“Welcome”</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//Trim spaces from start of the string</a:t>
            </a:r>
          </a:p>
          <a:p>
            <a:pPr>
              <a:lnSpc>
                <a:spcPct val="150000"/>
              </a:lnSpc>
              <a:buClr>
                <a:schemeClr val="accent1"/>
              </a:buClr>
            </a:pP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TrimStart</a:t>
            </a: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“Welcome   ”</a:t>
            </a:r>
          </a:p>
          <a:p>
            <a:pPr>
              <a:lnSpc>
                <a:spcPct val="150000"/>
              </a:lnSpc>
              <a:buClr>
                <a:schemeClr val="accent1"/>
              </a:buClr>
            </a:pPr>
            <a:endParaRPr lang="en-US" dirty="0">
              <a:solidFill>
                <a:srgbClr val="008E40"/>
              </a:solidFill>
              <a:latin typeface="Consolas" panose="020B0609020204030204" pitchFamily="49" charset="0"/>
            </a:endParaRPr>
          </a:p>
          <a:p>
            <a:pPr>
              <a:lnSpc>
                <a:spcPct val="150000"/>
              </a:lnSpc>
              <a:buClr>
                <a:schemeClr val="accent1"/>
              </a:buClr>
            </a:pPr>
            <a:r>
              <a:rPr lang="en-US" dirty="0">
                <a:solidFill>
                  <a:srgbClr val="008E40"/>
                </a:solidFill>
                <a:latin typeface="Consolas" panose="020B0609020204030204" pitchFamily="49" charset="0"/>
              </a:rPr>
              <a:t>//Trim spaces from end of the string</a:t>
            </a:r>
          </a:p>
          <a:p>
            <a:pPr>
              <a:lnSpc>
                <a:spcPct val="150000"/>
              </a:lnSpc>
              <a:buClr>
                <a:schemeClr val="accent1"/>
              </a:buClr>
            </a:pPr>
            <a:r>
              <a:rPr lang="en-US" dirty="0" err="1">
                <a:solidFill>
                  <a:schemeClr val="bg1">
                    <a:lumMod val="85000"/>
                  </a:schemeClr>
                </a:solidFill>
                <a:latin typeface="Consolas" panose="020B0609020204030204" pitchFamily="49" charset="0"/>
              </a:rPr>
              <a:t>greeting.</a:t>
            </a:r>
            <a:r>
              <a:rPr lang="en-US" dirty="0" err="1">
                <a:solidFill>
                  <a:schemeClr val="accent3"/>
                </a:solidFill>
                <a:latin typeface="Consolas" panose="020B0609020204030204" pitchFamily="49" charset="0"/>
              </a:rPr>
              <a:t>TrimEnd</a:t>
            </a:r>
            <a:r>
              <a:rPr lang="en-US" dirty="0">
                <a:solidFill>
                  <a:schemeClr val="bg1">
                    <a:lumMod val="85000"/>
                  </a:schemeClr>
                </a:solidFill>
                <a:latin typeface="Consolas" panose="020B0609020204030204" pitchFamily="49" charset="0"/>
              </a:rPr>
              <a:t>();  </a:t>
            </a:r>
            <a:r>
              <a:rPr lang="en-US" dirty="0">
                <a:solidFill>
                  <a:srgbClr val="008E40"/>
                </a:solidFill>
                <a:latin typeface="Consolas" panose="020B0609020204030204" pitchFamily="49" charset="0"/>
              </a:rPr>
              <a:t>// Output -&gt; </a:t>
            </a:r>
            <a:r>
              <a:rPr lang="en-US" b="1" dirty="0">
                <a:solidFill>
                  <a:srgbClr val="008E40"/>
                </a:solidFill>
                <a:latin typeface="Consolas" panose="020B0609020204030204" pitchFamily="49" charset="0"/>
              </a:rPr>
              <a:t>“   Welcome”</a:t>
            </a:r>
          </a:p>
          <a:p>
            <a:pPr>
              <a:lnSpc>
                <a:spcPct val="150000"/>
              </a:lnSpc>
              <a:buClr>
                <a:schemeClr val="accent1"/>
              </a:buClr>
            </a:pPr>
            <a:endParaRPr lang="en-US" dirty="0">
              <a:solidFill>
                <a:schemeClr val="bg1">
                  <a:lumMod val="85000"/>
                </a:schemeClr>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Trim</a:t>
            </a:r>
            <a:endParaRPr sz="2400" dirty="0"/>
          </a:p>
        </p:txBody>
      </p:sp>
    </p:spTree>
    <p:extLst>
      <p:ext uri="{BB962C8B-B14F-4D97-AF65-F5344CB8AC3E}">
        <p14:creationId xmlns:p14="http://schemas.microsoft.com/office/powerpoint/2010/main" val="2511164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082488" y="887499"/>
            <a:ext cx="7994277" cy="4173963"/>
          </a:xfrm>
          <a:prstGeom prst="rect">
            <a:avLst/>
          </a:prstGeom>
          <a:noFill/>
          <a:ln>
            <a:solidFill>
              <a:schemeClr val="accent1"/>
            </a:solidFill>
          </a:ln>
        </p:spPr>
        <p:txBody>
          <a:bodyPr wrap="square" rtlCol="0">
            <a:spAutoFit/>
          </a:bodyPr>
          <a:lstStyle/>
          <a:p>
            <a:pPr>
              <a:lnSpc>
                <a:spcPct val="150000"/>
              </a:lnSpc>
              <a:buClr>
                <a:schemeClr val="accent1"/>
              </a:buClr>
            </a:pPr>
            <a:r>
              <a:rPr lang="en-US" sz="1200" dirty="0" err="1">
                <a:solidFill>
                  <a:schemeClr val="accent1"/>
                </a:solidFill>
                <a:latin typeface="Consolas" panose="020B0609020204030204" pitchFamily="49" charset="0"/>
              </a:rPr>
              <a:t>IsNullOrEmpty</a:t>
            </a:r>
            <a:r>
              <a:rPr lang="en-US" sz="1200" dirty="0">
                <a:solidFill>
                  <a:schemeClr val="bg1">
                    <a:lumMod val="85000"/>
                  </a:schemeClr>
                </a:solidFill>
                <a:latin typeface="Consolas" panose="020B0609020204030204" pitchFamily="49" charset="0"/>
              </a:rPr>
              <a:t> - </a:t>
            </a:r>
            <a:r>
              <a:rPr lang="en-US" sz="1200" b="0" i="0" dirty="0">
                <a:solidFill>
                  <a:schemeClr val="bg1">
                    <a:lumMod val="85000"/>
                  </a:schemeClr>
                </a:solidFill>
                <a:effectLst/>
                <a:latin typeface="Arial" panose="020B0604020202020204" pitchFamily="34" charset="0"/>
              </a:rPr>
              <a:t>checks if a string is null or  empty (contains no data). </a:t>
            </a:r>
            <a:endParaRPr lang="en-US" sz="1200" dirty="0">
              <a:solidFill>
                <a:schemeClr val="bg1">
                  <a:lumMod val="85000"/>
                </a:schemeClr>
              </a:solidFill>
              <a:latin typeface="Consolas" panose="020B0609020204030204" pitchFamily="49" charset="0"/>
            </a:endParaRPr>
          </a:p>
          <a:p>
            <a:pPr>
              <a:lnSpc>
                <a:spcPct val="150000"/>
              </a:lnSpc>
              <a:buClr>
                <a:schemeClr val="accent1"/>
              </a:buClr>
            </a:pPr>
            <a:r>
              <a:rPr lang="en-US" sz="1200" dirty="0" err="1">
                <a:solidFill>
                  <a:schemeClr val="accent1"/>
                </a:solidFill>
                <a:latin typeface="Consolas" panose="020B0609020204030204" pitchFamily="49" charset="0"/>
              </a:rPr>
              <a:t>IsNullOrWhiteSpace</a:t>
            </a:r>
            <a:r>
              <a:rPr lang="en-US" sz="1200" dirty="0">
                <a:solidFill>
                  <a:schemeClr val="bg1">
                    <a:lumMod val="85000"/>
                  </a:schemeClr>
                </a:solidFill>
                <a:latin typeface="Consolas" panose="020B0609020204030204" pitchFamily="49" charset="0"/>
              </a:rPr>
              <a:t> - </a:t>
            </a:r>
            <a:r>
              <a:rPr lang="en-US" sz="1200" b="0" i="0" dirty="0">
                <a:solidFill>
                  <a:schemeClr val="bg1">
                    <a:lumMod val="85000"/>
                  </a:schemeClr>
                </a:solidFill>
                <a:effectLst/>
                <a:latin typeface="Arial" panose="020B0604020202020204" pitchFamily="34" charset="0"/>
              </a:rPr>
              <a:t>checks if a string is null or  empty or if a string has only whitespaces.</a:t>
            </a:r>
          </a:p>
          <a:p>
            <a:pPr>
              <a:lnSpc>
                <a:spcPct val="150000"/>
              </a:lnSpc>
              <a:buClr>
                <a:schemeClr val="accent1"/>
              </a:buClr>
            </a:pPr>
            <a:endParaRPr lang="en-US" sz="1100" dirty="0">
              <a:solidFill>
                <a:srgbClr val="0070C0"/>
              </a:solidFill>
              <a:latin typeface="Consolas" panose="020B0609020204030204" pitchFamily="49" charset="0"/>
            </a:endParaRP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greeting</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"Welcome"</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greetingEmpty</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greetingWhiteSpace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greetingNull</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rgbClr val="0070C0"/>
                </a:solidFill>
                <a:latin typeface="Consolas" panose="020B0609020204030204" pitchFamily="49" charset="0"/>
              </a:rPr>
              <a:t>null</a:t>
            </a:r>
            <a:r>
              <a:rPr lang="en-US" sz="1100" dirty="0">
                <a:solidFill>
                  <a:schemeClr val="bg1">
                    <a:lumMod val="85000"/>
                  </a:schemeClr>
                </a:solidFill>
                <a:latin typeface="Consolas" panose="020B0609020204030204" pitchFamily="49" charset="0"/>
              </a:rPr>
              <a:t>;</a:t>
            </a:r>
          </a:p>
          <a:p>
            <a:pPr>
              <a:lnSpc>
                <a:spcPct val="150000"/>
              </a:lnSpc>
              <a:buClr>
                <a:schemeClr val="accent1"/>
              </a:buClr>
            </a:pPr>
            <a:endParaRPr lang="en-US" sz="1100" dirty="0">
              <a:solidFill>
                <a:srgbClr val="008E40"/>
              </a:solidFill>
              <a:latin typeface="Consolas" panose="020B0609020204030204" pitchFamily="49" charset="0"/>
            </a:endParaRP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IsNullOrEmpty</a:t>
            </a:r>
            <a:r>
              <a:rPr lang="en-US" sz="1100" dirty="0">
                <a:solidFill>
                  <a:schemeClr val="bg1">
                    <a:lumMod val="85000"/>
                  </a:schemeClr>
                </a:solidFill>
                <a:latin typeface="Consolas" panose="020B0609020204030204" pitchFamily="49" charset="0"/>
              </a:rPr>
              <a:t>(greeting));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False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IsNullOrEmpty</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greetingEmpty</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IsNullOrEmpty</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greetingWhiteSpace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False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IsNullOrEmpty</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greetingNull</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IsNullOrWhiteSpace</a:t>
            </a:r>
            <a:r>
              <a:rPr lang="en-US" sz="1100" dirty="0">
                <a:solidFill>
                  <a:schemeClr val="bg1">
                    <a:lumMod val="85000"/>
                  </a:schemeClr>
                </a:solidFill>
                <a:latin typeface="Consolas" panose="020B0609020204030204" pitchFamily="49" charset="0"/>
              </a:rPr>
              <a:t>(greeting));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False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IsNullOrWhiteSpace</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greetingEmpty</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IsNullOrWhiteSpace</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greetingWhiteSpace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string</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IsNullOrWhiteSpace</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greetingNull</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IsNullOrEmpty / IsNullOrWhiteSpace</a:t>
            </a:r>
            <a:endParaRPr sz="2400" dirty="0"/>
          </a:p>
        </p:txBody>
      </p:sp>
    </p:spTree>
    <p:extLst>
      <p:ext uri="{BB962C8B-B14F-4D97-AF65-F5344CB8AC3E}">
        <p14:creationId xmlns:p14="http://schemas.microsoft.com/office/powerpoint/2010/main" val="296970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250577" y="894649"/>
            <a:ext cx="6031006" cy="2480615"/>
          </a:xfrm>
          <a:prstGeom prst="rect">
            <a:avLst/>
          </a:prstGeom>
          <a:noFill/>
          <a:ln>
            <a:solidFill>
              <a:schemeClr val="accent1"/>
            </a:solidFill>
          </a:ln>
        </p:spPr>
        <p:txBody>
          <a:bodyPr wrap="square" rtlCol="0">
            <a:spAutoFit/>
          </a:bodyPr>
          <a:lstStyle/>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firstName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"Bhrugen"</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lastName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a:t>
            </a:r>
            <a:r>
              <a:rPr lang="en-US" sz="1100" dirty="0">
                <a:solidFill>
                  <a:schemeClr val="bg1">
                    <a:lumMod val="85000"/>
                  </a:schemeClr>
                </a:solidFill>
                <a:latin typeface="Consolas" panose="020B0609020204030204" pitchFamily="49" charset="0"/>
              </a:rPr>
              <a:t>;</a:t>
            </a:r>
          </a:p>
          <a:p>
            <a:pPr>
              <a:lnSpc>
                <a:spcPct val="150000"/>
              </a:lnSpc>
              <a:buClr>
                <a:schemeClr val="accent1"/>
              </a:buClr>
            </a:pPr>
            <a:endParaRPr lang="en-US" sz="1100" dirty="0">
              <a:solidFill>
                <a:srgbClr val="008E40"/>
              </a:solidFill>
              <a:latin typeface="Consolas" panose="020B0609020204030204" pitchFamily="49" charset="0"/>
            </a:endParaRP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firstName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lastName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False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firstName</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Equals</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lastName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False</a:t>
            </a:r>
          </a:p>
          <a:p>
            <a:pPr>
              <a:lnSpc>
                <a:spcPct val="150000"/>
              </a:lnSpc>
              <a:buClr>
                <a:schemeClr val="accent1"/>
              </a:buClr>
            </a:pPr>
            <a:endParaRPr lang="en-US" sz="1100" b="1" dirty="0">
              <a:solidFill>
                <a:srgbClr val="008E40"/>
              </a:solidFill>
              <a:latin typeface="Consolas" panose="020B0609020204030204" pitchFamily="49" charset="0"/>
            </a:endParaRPr>
          </a:p>
          <a:p>
            <a:pPr>
              <a:lnSpc>
                <a:spcPct val="150000"/>
              </a:lnSpc>
              <a:buClr>
                <a:schemeClr val="accent1"/>
              </a:buClr>
            </a:pPr>
            <a:r>
              <a:rPr lang="en-US" sz="1100" dirty="0" err="1">
                <a:solidFill>
                  <a:schemeClr val="bg1">
                    <a:lumMod val="85000"/>
                  </a:schemeClr>
                </a:solidFill>
                <a:latin typeface="Consolas" panose="020B0609020204030204" pitchFamily="49" charset="0"/>
              </a:rPr>
              <a:t>lastName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"Bhrugen"</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firstName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lastName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r>
              <a:rPr lang="en-US" sz="1100" dirty="0" err="1">
                <a:solidFill>
                  <a:schemeClr val="bg1">
                    <a:lumMod val="85000"/>
                  </a:schemeClr>
                </a:solidFill>
                <a:latin typeface="Consolas" panose="020B0609020204030204" pitchFamily="49" charset="0"/>
              </a:rPr>
              <a:t>Console.</a:t>
            </a:r>
            <a:r>
              <a:rPr lang="en-US" sz="1100" dirty="0" err="1">
                <a:solidFill>
                  <a:schemeClr val="accent3"/>
                </a:solidFill>
                <a:latin typeface="Consolas" panose="020B0609020204030204" pitchFamily="49" charset="0"/>
              </a:rPr>
              <a:t>WriteLine</a:t>
            </a:r>
            <a:r>
              <a:rPr lang="en-US" sz="1100" dirty="0">
                <a:solidFill>
                  <a:schemeClr val="bg1">
                    <a:lumMod val="85000"/>
                  </a:schemeClr>
                </a:solidFill>
                <a:latin typeface="Consolas" panose="020B0609020204030204" pitchFamily="49" charset="0"/>
              </a:rPr>
              <a:t>(</a:t>
            </a:r>
            <a:r>
              <a:rPr lang="en-US" sz="1100" dirty="0" err="1">
                <a:solidFill>
                  <a:srgbClr val="0070C0"/>
                </a:solidFill>
                <a:latin typeface="Consolas" panose="020B0609020204030204" pitchFamily="49" charset="0"/>
              </a:rPr>
              <a:t>firstName</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Equals</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lastName</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 Output -&gt; </a:t>
            </a:r>
            <a:r>
              <a:rPr lang="en-US" sz="1100" b="1" dirty="0">
                <a:solidFill>
                  <a:srgbClr val="008E40"/>
                </a:solidFill>
                <a:latin typeface="Consolas" panose="020B0609020204030204" pitchFamily="49" charset="0"/>
              </a:rPr>
              <a:t>True</a:t>
            </a:r>
          </a:p>
          <a:p>
            <a:pPr>
              <a:lnSpc>
                <a:spcPct val="150000"/>
              </a:lnSpc>
              <a:buClr>
                <a:schemeClr val="accent1"/>
              </a:buClr>
            </a:pPr>
            <a:endParaRPr lang="en-US" sz="500" b="1" dirty="0">
              <a:solidFill>
                <a:srgbClr val="008E40"/>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Compare Strings</a:t>
            </a:r>
            <a:endParaRPr sz="2400" dirty="0"/>
          </a:p>
        </p:txBody>
      </p:sp>
    </p:spTree>
    <p:extLst>
      <p:ext uri="{BB962C8B-B14F-4D97-AF65-F5344CB8AC3E}">
        <p14:creationId xmlns:p14="http://schemas.microsoft.com/office/powerpoint/2010/main" val="26008451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250577" y="894649"/>
            <a:ext cx="6031006" cy="3242362"/>
          </a:xfrm>
          <a:prstGeom prst="rect">
            <a:avLst/>
          </a:prstGeom>
          <a:noFill/>
          <a:ln>
            <a:solidFill>
              <a:schemeClr val="accent1"/>
            </a:solidFill>
          </a:ln>
        </p:spPr>
        <p:txBody>
          <a:bodyPr wrap="square" rtlCol="0">
            <a:spAutoFit/>
          </a:bodyPr>
          <a:lstStyle/>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age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"20"</a:t>
            </a:r>
            <a:r>
              <a:rPr lang="en-US" sz="1100" dirty="0">
                <a:solidFill>
                  <a:schemeClr val="bg1">
                    <a:lumMod val="85000"/>
                  </a:schemeClr>
                </a:solidFill>
                <a:latin typeface="Consolas" panose="020B0609020204030204" pitchFamily="49" charset="0"/>
              </a:rPr>
              <a:t>;</a:t>
            </a:r>
          </a:p>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a:t>
            </a:r>
            <a:r>
              <a:rPr lang="en-US" sz="1100" dirty="0" err="1">
                <a:solidFill>
                  <a:schemeClr val="bg1">
                    <a:lumMod val="85000"/>
                  </a:schemeClr>
                </a:solidFill>
                <a:latin typeface="Consolas" panose="020B0609020204030204" pitchFamily="49" charset="0"/>
              </a:rPr>
              <a:t>ageTemp</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"Test"</a:t>
            </a:r>
            <a:r>
              <a:rPr lang="en-US" sz="1100" dirty="0">
                <a:solidFill>
                  <a:schemeClr val="bg1">
                    <a:lumMod val="85000"/>
                  </a:schemeClr>
                </a:solidFill>
                <a:latin typeface="Consolas" panose="020B0609020204030204" pitchFamily="49" charset="0"/>
              </a:rPr>
              <a:t>;</a:t>
            </a:r>
          </a:p>
          <a:p>
            <a:pPr>
              <a:lnSpc>
                <a:spcPct val="150000"/>
              </a:lnSpc>
              <a:buClr>
                <a:schemeClr val="accent1"/>
              </a:buClr>
            </a:pPr>
            <a:endParaRPr lang="en-US" sz="1100" dirty="0">
              <a:solidFill>
                <a:schemeClr val="bg1">
                  <a:lumMod val="85000"/>
                </a:schemeClr>
              </a:solidFill>
              <a:latin typeface="Consolas" panose="020B0609020204030204" pitchFamily="49" charset="0"/>
            </a:endParaRPr>
          </a:p>
          <a:p>
            <a:pPr>
              <a:lnSpc>
                <a:spcPct val="150000"/>
              </a:lnSpc>
              <a:buClr>
                <a:schemeClr val="accent1"/>
              </a:buClr>
            </a:pPr>
            <a:r>
              <a:rPr lang="en-US" sz="1100" dirty="0">
                <a:solidFill>
                  <a:srgbClr val="0070C0"/>
                </a:solidFill>
                <a:latin typeface="Consolas" panose="020B0609020204030204" pitchFamily="49" charset="0"/>
              </a:rPr>
              <a:t>int</a:t>
            </a:r>
            <a:r>
              <a:rPr lang="en-US" sz="1100" dirty="0">
                <a:solidFill>
                  <a:srgbClr val="008E4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balance = (</a:t>
            </a:r>
            <a:r>
              <a:rPr lang="en-US" sz="1100" dirty="0">
                <a:solidFill>
                  <a:srgbClr val="0070C0"/>
                </a:solidFill>
                <a:latin typeface="Consolas" panose="020B0609020204030204" pitchFamily="49" charset="0"/>
              </a:rPr>
              <a:t>int</a:t>
            </a:r>
            <a:r>
              <a:rPr lang="en-US" sz="1100" dirty="0">
                <a:solidFill>
                  <a:schemeClr val="bg1">
                    <a:lumMod val="85000"/>
                  </a:schemeClr>
                </a:solidFill>
                <a:latin typeface="Consolas" panose="020B0609020204030204" pitchFamily="49" charset="0"/>
              </a:rPr>
              <a:t>)age;</a:t>
            </a:r>
          </a:p>
          <a:p>
            <a:pPr>
              <a:lnSpc>
                <a:spcPct val="150000"/>
              </a:lnSpc>
              <a:buClr>
                <a:schemeClr val="accent1"/>
              </a:buClr>
            </a:pPr>
            <a:endParaRPr lang="en-US" sz="1100" dirty="0">
              <a:solidFill>
                <a:schemeClr val="bg1">
                  <a:lumMod val="85000"/>
                </a:schemeClr>
              </a:solidFill>
              <a:latin typeface="Consolas" panose="020B0609020204030204" pitchFamily="49" charset="0"/>
            </a:endParaRPr>
          </a:p>
          <a:p>
            <a:pPr>
              <a:lnSpc>
                <a:spcPct val="150000"/>
              </a:lnSpc>
              <a:buClr>
                <a:schemeClr val="accent1"/>
              </a:buClr>
            </a:pPr>
            <a:r>
              <a:rPr lang="en-US" sz="1100" dirty="0">
                <a:solidFill>
                  <a:srgbClr val="0070C0"/>
                </a:solidFill>
                <a:latin typeface="Consolas" panose="020B0609020204030204" pitchFamily="49" charset="0"/>
              </a:rPr>
              <a:t>int</a:t>
            </a:r>
            <a:r>
              <a:rPr lang="en-US" sz="1100" dirty="0">
                <a:solidFill>
                  <a:schemeClr val="bg1">
                    <a:lumMod val="85000"/>
                  </a:schemeClr>
                </a:solidFill>
                <a:latin typeface="Consolas" panose="020B0609020204030204" pitchFamily="49" charset="0"/>
              </a:rPr>
              <a:t> age1 = Convert.</a:t>
            </a:r>
            <a:r>
              <a:rPr lang="en-US" sz="1100" dirty="0">
                <a:solidFill>
                  <a:schemeClr val="accent3"/>
                </a:solidFill>
                <a:latin typeface="Consolas" panose="020B0609020204030204" pitchFamily="49" charset="0"/>
              </a:rPr>
              <a:t>ToInt32</a:t>
            </a:r>
            <a:r>
              <a:rPr lang="en-US" sz="1100" dirty="0">
                <a:solidFill>
                  <a:schemeClr val="bg1">
                    <a:lumMod val="85000"/>
                  </a:schemeClr>
                </a:solidFill>
                <a:latin typeface="Consolas" panose="020B0609020204030204" pitchFamily="49" charset="0"/>
              </a:rPr>
              <a:t>(age);</a:t>
            </a:r>
            <a:endParaRPr lang="en-US" sz="1100" b="1" dirty="0">
              <a:solidFill>
                <a:srgbClr val="008E40"/>
              </a:solidFill>
              <a:latin typeface="Consolas" panose="020B0609020204030204" pitchFamily="49" charset="0"/>
            </a:endParaRPr>
          </a:p>
          <a:p>
            <a:pPr>
              <a:lnSpc>
                <a:spcPct val="150000"/>
              </a:lnSpc>
              <a:buClr>
                <a:schemeClr val="accent1"/>
              </a:buClr>
            </a:pPr>
            <a:r>
              <a:rPr lang="en-US" sz="1100" dirty="0">
                <a:solidFill>
                  <a:srgbClr val="0070C0"/>
                </a:solidFill>
                <a:latin typeface="Consolas" panose="020B0609020204030204" pitchFamily="49" charset="0"/>
              </a:rPr>
              <a:t>int</a:t>
            </a:r>
            <a:r>
              <a:rPr lang="en-US" sz="1100" dirty="0">
                <a:solidFill>
                  <a:schemeClr val="bg1">
                    <a:lumMod val="85000"/>
                  </a:schemeClr>
                </a:solidFill>
                <a:latin typeface="Consolas" panose="020B0609020204030204" pitchFamily="49" charset="0"/>
              </a:rPr>
              <a:t> age2 = </a:t>
            </a:r>
            <a:r>
              <a:rPr lang="en-US" sz="1100" dirty="0" err="1">
                <a:solidFill>
                  <a:srgbClr val="0070C0"/>
                </a:solidFill>
                <a:latin typeface="Consolas" panose="020B0609020204030204" pitchFamily="49" charset="0"/>
              </a:rPr>
              <a:t>int</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Parse</a:t>
            </a:r>
            <a:r>
              <a:rPr lang="en-US" sz="1100" dirty="0">
                <a:solidFill>
                  <a:schemeClr val="bg1">
                    <a:lumMod val="85000"/>
                  </a:schemeClr>
                </a:solidFill>
                <a:latin typeface="Consolas" panose="020B0609020204030204" pitchFamily="49" charset="0"/>
              </a:rPr>
              <a:t>(age);</a:t>
            </a:r>
          </a:p>
          <a:p>
            <a:pPr>
              <a:lnSpc>
                <a:spcPct val="150000"/>
              </a:lnSpc>
              <a:buClr>
                <a:schemeClr val="accent1"/>
              </a:buClr>
            </a:pPr>
            <a:r>
              <a:rPr lang="en-US" sz="1100" dirty="0">
                <a:solidFill>
                  <a:srgbClr val="0070C0"/>
                </a:solidFill>
                <a:latin typeface="Consolas" panose="020B0609020204030204" pitchFamily="49" charset="0"/>
              </a:rPr>
              <a:t>int</a:t>
            </a:r>
            <a:r>
              <a:rPr lang="en-US" sz="1100" dirty="0">
                <a:solidFill>
                  <a:schemeClr val="bg1">
                    <a:lumMod val="85000"/>
                  </a:schemeClr>
                </a:solidFill>
                <a:latin typeface="Consolas" panose="020B0609020204030204" pitchFamily="49" charset="0"/>
              </a:rPr>
              <a:t> age3 = </a:t>
            </a:r>
            <a:r>
              <a:rPr lang="en-US" sz="1100" dirty="0" err="1">
                <a:solidFill>
                  <a:srgbClr val="0070C0"/>
                </a:solidFill>
                <a:latin typeface="Consolas" panose="020B0609020204030204" pitchFamily="49" charset="0"/>
              </a:rPr>
              <a:t>int</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Parse</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ageTemp</a:t>
            </a:r>
            <a:r>
              <a:rPr lang="en-US" sz="1100" dirty="0">
                <a:solidFill>
                  <a:schemeClr val="bg1">
                    <a:lumMod val="85000"/>
                  </a:schemeClr>
                </a:solidFill>
                <a:latin typeface="Consolas" panose="020B0609020204030204" pitchFamily="49" charset="0"/>
              </a:rPr>
              <a:t>);   </a:t>
            </a:r>
            <a:r>
              <a:rPr lang="en-US" sz="1100" dirty="0">
                <a:solidFill>
                  <a:srgbClr val="008E40"/>
                </a:solidFill>
                <a:latin typeface="Consolas" panose="020B0609020204030204" pitchFamily="49" charset="0"/>
              </a:rPr>
              <a:t>//Throws Error</a:t>
            </a:r>
          </a:p>
          <a:p>
            <a:pPr>
              <a:lnSpc>
                <a:spcPct val="150000"/>
              </a:lnSpc>
              <a:buClr>
                <a:schemeClr val="accent1"/>
              </a:buClr>
            </a:pPr>
            <a:endParaRPr lang="en-US" sz="1100" dirty="0">
              <a:solidFill>
                <a:schemeClr val="bg1">
                  <a:lumMod val="85000"/>
                </a:schemeClr>
              </a:solidFill>
              <a:latin typeface="Consolas" panose="020B0609020204030204" pitchFamily="49" charset="0"/>
            </a:endParaRPr>
          </a:p>
          <a:p>
            <a:pPr>
              <a:lnSpc>
                <a:spcPct val="150000"/>
              </a:lnSpc>
              <a:buClr>
                <a:schemeClr val="accent1"/>
              </a:buClr>
            </a:pPr>
            <a:endParaRPr lang="en-US" sz="1100" dirty="0">
              <a:solidFill>
                <a:schemeClr val="bg1">
                  <a:lumMod val="85000"/>
                </a:schemeClr>
              </a:solidFill>
              <a:latin typeface="Consolas" panose="020B0609020204030204" pitchFamily="49" charset="0"/>
            </a:endParaRPr>
          </a:p>
          <a:p>
            <a:pPr>
              <a:lnSpc>
                <a:spcPct val="150000"/>
              </a:lnSpc>
              <a:buClr>
                <a:schemeClr val="accent1"/>
              </a:buClr>
            </a:pPr>
            <a:r>
              <a:rPr lang="en-US" sz="1100" dirty="0">
                <a:solidFill>
                  <a:srgbClr val="0070C0"/>
                </a:solidFill>
                <a:latin typeface="Consolas" panose="020B0609020204030204" pitchFamily="49" charset="0"/>
              </a:rPr>
              <a:t>int</a:t>
            </a:r>
            <a:r>
              <a:rPr lang="en-US" sz="1100" dirty="0">
                <a:solidFill>
                  <a:schemeClr val="bg1">
                    <a:lumMod val="85000"/>
                  </a:schemeClr>
                </a:solidFill>
                <a:latin typeface="Consolas" panose="020B0609020204030204" pitchFamily="49" charset="0"/>
              </a:rPr>
              <a:t> age4;</a:t>
            </a:r>
          </a:p>
          <a:p>
            <a:pPr>
              <a:lnSpc>
                <a:spcPct val="150000"/>
              </a:lnSpc>
              <a:buClr>
                <a:schemeClr val="accent1"/>
              </a:buClr>
            </a:pPr>
            <a:r>
              <a:rPr lang="en-US" sz="1100" dirty="0" err="1">
                <a:solidFill>
                  <a:srgbClr val="0070C0"/>
                </a:solidFill>
                <a:latin typeface="Consolas" panose="020B0609020204030204" pitchFamily="49" charset="0"/>
              </a:rPr>
              <a:t>int</a:t>
            </a:r>
            <a:r>
              <a:rPr lang="en-US" sz="1100" dirty="0" err="1">
                <a:solidFill>
                  <a:schemeClr val="bg1">
                    <a:lumMod val="85000"/>
                  </a:schemeClr>
                </a:solidFill>
                <a:latin typeface="Consolas" panose="020B0609020204030204" pitchFamily="49" charset="0"/>
              </a:rPr>
              <a:t>.</a:t>
            </a:r>
            <a:r>
              <a:rPr lang="en-US" sz="1100" dirty="0" err="1">
                <a:solidFill>
                  <a:schemeClr val="accent3"/>
                </a:solidFill>
                <a:latin typeface="Consolas" panose="020B0609020204030204" pitchFamily="49" charset="0"/>
              </a:rPr>
              <a:t>TryParse</a:t>
            </a:r>
            <a:r>
              <a:rPr lang="en-US" sz="1100" dirty="0">
                <a:solidFill>
                  <a:schemeClr val="bg1">
                    <a:lumMod val="85000"/>
                  </a:schemeClr>
                </a:solidFill>
                <a:latin typeface="Consolas" panose="020B0609020204030204" pitchFamily="49" charset="0"/>
              </a:rPr>
              <a:t>(</a:t>
            </a:r>
            <a:r>
              <a:rPr lang="en-US" sz="1100" dirty="0" err="1">
                <a:solidFill>
                  <a:schemeClr val="bg1">
                    <a:lumMod val="85000"/>
                  </a:schemeClr>
                </a:solidFill>
                <a:latin typeface="Consolas" panose="020B0609020204030204" pitchFamily="49" charset="0"/>
              </a:rPr>
              <a:t>ageTemp,</a:t>
            </a:r>
            <a:r>
              <a:rPr lang="en-US" sz="1100" dirty="0" err="1">
                <a:solidFill>
                  <a:srgbClr val="0070C0"/>
                </a:solidFill>
                <a:latin typeface="Consolas" panose="020B0609020204030204" pitchFamily="49" charset="0"/>
              </a:rPr>
              <a:t>out</a:t>
            </a:r>
            <a:r>
              <a:rPr lang="en-US" sz="1100" dirty="0">
                <a:solidFill>
                  <a:schemeClr val="bg1">
                    <a:lumMod val="85000"/>
                  </a:schemeClr>
                </a:solidFill>
                <a:latin typeface="Consolas" panose="020B0609020204030204" pitchFamily="49" charset="0"/>
              </a:rPr>
              <a:t> age4);      </a:t>
            </a:r>
            <a:r>
              <a:rPr lang="en-US" sz="1100" dirty="0">
                <a:solidFill>
                  <a:srgbClr val="008E40"/>
                </a:solidFill>
                <a:latin typeface="Consolas" panose="020B0609020204030204" pitchFamily="49" charset="0"/>
              </a:rPr>
              <a:t>//Does not throw error, returns 0</a:t>
            </a:r>
          </a:p>
          <a:p>
            <a:pPr>
              <a:lnSpc>
                <a:spcPct val="150000"/>
              </a:lnSpc>
              <a:buClr>
                <a:schemeClr val="accent1"/>
              </a:buClr>
            </a:pPr>
            <a:endParaRPr lang="en-US" sz="500" b="1" dirty="0">
              <a:solidFill>
                <a:srgbClr val="008E40"/>
              </a:solidFill>
              <a:latin typeface="Consolas" panose="020B0609020204030204" pitchFamily="49" charset="0"/>
            </a:endParaRP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 and Int Conversion</a:t>
            </a:r>
            <a:endParaRPr sz="2400" dirty="0"/>
          </a:p>
        </p:txBody>
      </p:sp>
      <p:cxnSp>
        <p:nvCxnSpPr>
          <p:cNvPr id="3" name="Straight Connector 2">
            <a:extLst>
              <a:ext uri="{FF2B5EF4-FFF2-40B4-BE49-F238E27FC236}">
                <a16:creationId xmlns:a16="http://schemas.microsoft.com/office/drawing/2014/main" id="{07EE25C3-AA21-41E1-8B4D-03686CABE2A0}"/>
              </a:ext>
            </a:extLst>
          </p:cNvPr>
          <p:cNvCxnSpPr/>
          <p:nvPr/>
        </p:nvCxnSpPr>
        <p:spPr>
          <a:xfrm>
            <a:off x="1337982" y="1842263"/>
            <a:ext cx="172794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457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TextBox 3">
            <a:extLst>
              <a:ext uri="{FF2B5EF4-FFF2-40B4-BE49-F238E27FC236}">
                <a16:creationId xmlns:a16="http://schemas.microsoft.com/office/drawing/2014/main" id="{0A710A4B-CDC3-452A-A1C8-2C32F04D1C0C}"/>
              </a:ext>
            </a:extLst>
          </p:cNvPr>
          <p:cNvSpPr txBox="1"/>
          <p:nvPr/>
        </p:nvSpPr>
        <p:spPr>
          <a:xfrm>
            <a:off x="1250577" y="1284614"/>
            <a:ext cx="7395882" cy="1645515"/>
          </a:xfrm>
          <a:prstGeom prst="rect">
            <a:avLst/>
          </a:prstGeom>
          <a:noFill/>
          <a:ln>
            <a:solidFill>
              <a:schemeClr val="accent1"/>
            </a:solidFill>
          </a:ln>
        </p:spPr>
        <p:txBody>
          <a:bodyPr wrap="square" rtlCol="0">
            <a:spAutoFit/>
          </a:bodyPr>
          <a:lstStyle/>
          <a:p>
            <a:pPr>
              <a:lnSpc>
                <a:spcPct val="150000"/>
              </a:lnSpc>
              <a:buClr>
                <a:schemeClr val="accent1"/>
              </a:buClr>
            </a:pPr>
            <a:r>
              <a:rPr lang="en-US" sz="1600" dirty="0">
                <a:solidFill>
                  <a:srgbClr val="0070C0"/>
                </a:solidFill>
                <a:latin typeface="Consolas" panose="020B0609020204030204" pitchFamily="49" charset="0"/>
              </a:rPr>
              <a:t>string</a:t>
            </a:r>
            <a:r>
              <a:rPr lang="en-US" sz="1600" dirty="0">
                <a:solidFill>
                  <a:schemeClr val="bg1">
                    <a:lumMod val="85000"/>
                  </a:schemeClr>
                </a:solidFill>
                <a:latin typeface="Consolas" panose="020B0609020204030204" pitchFamily="49" charset="0"/>
              </a:rPr>
              <a:t> num</a:t>
            </a:r>
            <a:r>
              <a:rPr lang="en-US" sz="1600" dirty="0">
                <a:solidFill>
                  <a:srgbClr val="0070C0"/>
                </a:solidFill>
                <a:latin typeface="Consolas" panose="020B0609020204030204" pitchFamily="49" charset="0"/>
              </a:rPr>
              <a:t> </a:t>
            </a:r>
            <a:r>
              <a:rPr lang="en-US" sz="1600" dirty="0">
                <a:solidFill>
                  <a:schemeClr val="bg1">
                    <a:lumMod val="85000"/>
                  </a:schemeClr>
                </a:solidFill>
                <a:latin typeface="Consolas" panose="020B0609020204030204" pitchFamily="49" charset="0"/>
              </a:rPr>
              <a:t>= </a:t>
            </a:r>
            <a:r>
              <a:rPr lang="en-US" sz="1600" dirty="0">
                <a:solidFill>
                  <a:schemeClr val="accent3"/>
                </a:solidFill>
                <a:latin typeface="Consolas" panose="020B0609020204030204" pitchFamily="49" charset="0"/>
              </a:rPr>
              <a:t>"20000"</a:t>
            </a:r>
            <a:r>
              <a:rPr lang="en-US" sz="1600" dirty="0">
                <a:solidFill>
                  <a:schemeClr val="bg1">
                    <a:lumMod val="85000"/>
                  </a:schemeClr>
                </a:solidFill>
                <a:latin typeface="Consolas" panose="020B0609020204030204" pitchFamily="49" charset="0"/>
              </a:rPr>
              <a:t>;</a:t>
            </a:r>
          </a:p>
          <a:p>
            <a:pPr>
              <a:lnSpc>
                <a:spcPct val="150000"/>
              </a:lnSpc>
              <a:buClr>
                <a:schemeClr val="accent1"/>
              </a:buClr>
            </a:pPr>
            <a:endParaRPr lang="en-US" sz="1600" dirty="0">
              <a:solidFill>
                <a:schemeClr val="bg1">
                  <a:lumMod val="85000"/>
                </a:schemeClr>
              </a:solidFill>
              <a:latin typeface="Consolas" panose="020B0609020204030204" pitchFamily="49" charset="0"/>
            </a:endParaRPr>
          </a:p>
          <a:p>
            <a:pPr>
              <a:lnSpc>
                <a:spcPct val="150000"/>
              </a:lnSpc>
              <a:buClr>
                <a:schemeClr val="accent1"/>
              </a:buClr>
            </a:pPr>
            <a:r>
              <a:rPr lang="en-US" sz="1600" dirty="0">
                <a:solidFill>
                  <a:srgbClr val="0070C0"/>
                </a:solidFill>
                <a:latin typeface="Consolas" panose="020B0609020204030204" pitchFamily="49" charset="0"/>
              </a:rPr>
              <a:t>string</a:t>
            </a:r>
            <a:r>
              <a:rPr lang="en-US" sz="1600" dirty="0">
                <a:solidFill>
                  <a:schemeClr val="bg1">
                    <a:lumMod val="85000"/>
                  </a:schemeClr>
                </a:solidFill>
                <a:latin typeface="Consolas" panose="020B0609020204030204" pitchFamily="49" charset="0"/>
              </a:rPr>
              <a:t> tempString1 = </a:t>
            </a:r>
            <a:r>
              <a:rPr lang="en-US" sz="1600" dirty="0" err="1">
                <a:solidFill>
                  <a:schemeClr val="bg1">
                    <a:lumMod val="85000"/>
                  </a:schemeClr>
                </a:solidFill>
                <a:latin typeface="Consolas" panose="020B0609020204030204" pitchFamily="49" charset="0"/>
              </a:rPr>
              <a:t>num.</a:t>
            </a:r>
            <a:r>
              <a:rPr lang="en-US" sz="1600" dirty="0" err="1">
                <a:solidFill>
                  <a:schemeClr val="accent3"/>
                </a:solidFill>
                <a:latin typeface="Consolas" panose="020B0609020204030204" pitchFamily="49" charset="0"/>
              </a:rPr>
              <a:t>ToString</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 "20000"</a:t>
            </a:r>
          </a:p>
          <a:p>
            <a:pPr>
              <a:lnSpc>
                <a:spcPct val="150000"/>
              </a:lnSpc>
              <a:buClr>
                <a:schemeClr val="accent1"/>
              </a:buClr>
            </a:pPr>
            <a:endParaRPr lang="en-US" sz="500" b="1" dirty="0">
              <a:solidFill>
                <a:srgbClr val="008E40"/>
              </a:solidFill>
              <a:latin typeface="Consolas" panose="020B0609020204030204" pitchFamily="49" charset="0"/>
            </a:endParaRPr>
          </a:p>
          <a:p>
            <a:pPr>
              <a:lnSpc>
                <a:spcPct val="150000"/>
              </a:lnSpc>
              <a:buClr>
                <a:schemeClr val="accent1"/>
              </a:buClr>
            </a:pPr>
            <a:r>
              <a:rPr lang="en-US" sz="1600" dirty="0">
                <a:solidFill>
                  <a:srgbClr val="0070C0"/>
                </a:solidFill>
                <a:latin typeface="Consolas" panose="020B0609020204030204" pitchFamily="49" charset="0"/>
              </a:rPr>
              <a:t>string</a:t>
            </a:r>
            <a:r>
              <a:rPr lang="en-US" sz="1600" dirty="0">
                <a:solidFill>
                  <a:schemeClr val="bg1">
                    <a:lumMod val="85000"/>
                  </a:schemeClr>
                </a:solidFill>
                <a:latin typeface="Consolas" panose="020B0609020204030204" pitchFamily="49" charset="0"/>
              </a:rPr>
              <a:t> tempString2 = </a:t>
            </a:r>
            <a:r>
              <a:rPr lang="en-US" sz="1600" dirty="0" err="1">
                <a:solidFill>
                  <a:schemeClr val="bg1">
                    <a:lumMod val="85000"/>
                  </a:schemeClr>
                </a:solidFill>
                <a:latin typeface="Consolas" panose="020B0609020204030204" pitchFamily="49" charset="0"/>
              </a:rPr>
              <a:t>num.</a:t>
            </a:r>
            <a:r>
              <a:rPr lang="en-US" sz="1600" dirty="0" err="1">
                <a:solidFill>
                  <a:schemeClr val="accent3"/>
                </a:solidFill>
                <a:latin typeface="Consolas" panose="020B0609020204030204" pitchFamily="49" charset="0"/>
              </a:rPr>
              <a:t>ToString</a:t>
            </a:r>
            <a:r>
              <a:rPr lang="en-US" sz="1600" dirty="0">
                <a:solidFill>
                  <a:schemeClr val="bg1">
                    <a:lumMod val="85000"/>
                  </a:schemeClr>
                </a:solidFill>
                <a:latin typeface="Consolas" panose="020B0609020204030204" pitchFamily="49" charset="0"/>
              </a:rPr>
              <a:t>(</a:t>
            </a:r>
            <a:r>
              <a:rPr lang="en-US" sz="1600" dirty="0">
                <a:solidFill>
                  <a:schemeClr val="accent3"/>
                </a:solidFill>
                <a:latin typeface="Consolas" panose="020B0609020204030204" pitchFamily="49" charset="0"/>
              </a:rPr>
              <a:t>"C"</a:t>
            </a:r>
            <a:r>
              <a:rPr lang="en-US" sz="1600" dirty="0">
                <a:solidFill>
                  <a:schemeClr val="bg1">
                    <a:lumMod val="85000"/>
                  </a:schemeClr>
                </a:solidFill>
                <a:latin typeface="Consolas" panose="020B0609020204030204" pitchFamily="49" charset="0"/>
              </a:rPr>
              <a:t>);     </a:t>
            </a:r>
            <a:r>
              <a:rPr lang="en-US" sz="1600" dirty="0">
                <a:solidFill>
                  <a:srgbClr val="008E40"/>
                </a:solidFill>
                <a:latin typeface="Consolas" panose="020B0609020204030204" pitchFamily="49" charset="0"/>
              </a:rPr>
              <a:t>// "$20,000.00"</a:t>
            </a:r>
          </a:p>
        </p:txBody>
      </p:sp>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 and Int Conversion</a:t>
            </a:r>
            <a:endParaRPr sz="2400" dirty="0"/>
          </a:p>
        </p:txBody>
      </p:sp>
    </p:spTree>
    <p:extLst>
      <p:ext uri="{BB962C8B-B14F-4D97-AF65-F5344CB8AC3E}">
        <p14:creationId xmlns:p14="http://schemas.microsoft.com/office/powerpoint/2010/main" val="3694802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StringBuilder</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lumMod val="85000"/>
                  </a:schemeClr>
                </a:solidFill>
                <a:latin typeface="Quicksand"/>
                <a:ea typeface="Quicksand"/>
                <a:cs typeface="Quicksand"/>
                <a:sym typeface="Quicksand"/>
              </a:rPr>
              <a:t>C#</a:t>
            </a:r>
            <a:endParaRPr sz="2400" dirty="0">
              <a:solidFill>
                <a:schemeClr val="bg1">
                  <a:lumMod val="85000"/>
                </a:schemeClr>
              </a:solidFill>
              <a:latin typeface="Quicksand"/>
              <a:ea typeface="Quicksand"/>
              <a:cs typeface="Quicksand"/>
              <a:sym typeface="Quicksand"/>
            </a:endParaRPr>
          </a:p>
        </p:txBody>
      </p:sp>
    </p:spTree>
    <p:extLst>
      <p:ext uri="{BB962C8B-B14F-4D97-AF65-F5344CB8AC3E}">
        <p14:creationId xmlns:p14="http://schemas.microsoft.com/office/powerpoint/2010/main" val="3116735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 vs StringBuilder</a:t>
            </a:r>
            <a:endParaRPr sz="2400" dirty="0"/>
          </a:p>
        </p:txBody>
      </p:sp>
      <p:sp>
        <p:nvSpPr>
          <p:cNvPr id="2" name="Rectangle 1">
            <a:extLst>
              <a:ext uri="{FF2B5EF4-FFF2-40B4-BE49-F238E27FC236}">
                <a16:creationId xmlns:a16="http://schemas.microsoft.com/office/drawing/2014/main" id="{B7BCFB32-BCE9-4E18-B256-C15BB69D217E}"/>
              </a:ext>
            </a:extLst>
          </p:cNvPr>
          <p:cNvSpPr/>
          <p:nvPr/>
        </p:nvSpPr>
        <p:spPr>
          <a:xfrm>
            <a:off x="1969994" y="2195979"/>
            <a:ext cx="1674159" cy="286422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75DEF926-3B5D-4FA7-9470-C7C90F835CD8}"/>
              </a:ext>
            </a:extLst>
          </p:cNvPr>
          <p:cNvCxnSpPr/>
          <p:nvPr/>
        </p:nvCxnSpPr>
        <p:spPr>
          <a:xfrm>
            <a:off x="1969994" y="2439988"/>
            <a:ext cx="167415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8" name="Straight Connector 47">
            <a:extLst>
              <a:ext uri="{FF2B5EF4-FFF2-40B4-BE49-F238E27FC236}">
                <a16:creationId xmlns:a16="http://schemas.microsoft.com/office/drawing/2014/main" id="{C46A89DF-411B-45BD-923E-E640280985E3}"/>
              </a:ext>
            </a:extLst>
          </p:cNvPr>
          <p:cNvCxnSpPr/>
          <p:nvPr/>
        </p:nvCxnSpPr>
        <p:spPr>
          <a:xfrm>
            <a:off x="1969994" y="2857500"/>
            <a:ext cx="1674159" cy="0"/>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99080BB2-6733-41DF-9A68-403D41BC1002}"/>
              </a:ext>
            </a:extLst>
          </p:cNvPr>
          <p:cNvCxnSpPr>
            <a:stCxn id="2" idx="1"/>
            <a:endCxn id="2" idx="3"/>
          </p:cNvCxnSpPr>
          <p:nvPr/>
        </p:nvCxnSpPr>
        <p:spPr>
          <a:xfrm>
            <a:off x="1969994" y="3628091"/>
            <a:ext cx="1674159"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E48D2E5-9C90-4AAC-AD76-C491CBA6A0FD}"/>
              </a:ext>
            </a:extLst>
          </p:cNvPr>
          <p:cNvCxnSpPr/>
          <p:nvPr/>
        </p:nvCxnSpPr>
        <p:spPr>
          <a:xfrm>
            <a:off x="1969994" y="3943350"/>
            <a:ext cx="1674159"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E6E0C20F-C908-4765-9D7F-4CF31F3091B3}"/>
              </a:ext>
            </a:extLst>
          </p:cNvPr>
          <p:cNvCxnSpPr/>
          <p:nvPr/>
        </p:nvCxnSpPr>
        <p:spPr>
          <a:xfrm>
            <a:off x="1969994" y="4108450"/>
            <a:ext cx="1674159"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ACE35541-B356-4E42-BE6D-E2ACE1170CC3}"/>
              </a:ext>
            </a:extLst>
          </p:cNvPr>
          <p:cNvCxnSpPr/>
          <p:nvPr/>
        </p:nvCxnSpPr>
        <p:spPr>
          <a:xfrm>
            <a:off x="1969994" y="4381500"/>
            <a:ext cx="1674159"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CC1D83B4-4836-4027-9370-71278F581F65}"/>
              </a:ext>
            </a:extLst>
          </p:cNvPr>
          <p:cNvCxnSpPr/>
          <p:nvPr/>
        </p:nvCxnSpPr>
        <p:spPr>
          <a:xfrm>
            <a:off x="1969994" y="4572000"/>
            <a:ext cx="1674159" cy="0"/>
          </a:xfrm>
          <a:prstGeom prst="line">
            <a:avLst/>
          </a:prstGeom>
        </p:spPr>
        <p:style>
          <a:lnRef idx="1">
            <a:schemeClr val="accent5"/>
          </a:lnRef>
          <a:fillRef idx="0">
            <a:schemeClr val="accent5"/>
          </a:fillRef>
          <a:effectRef idx="0">
            <a:schemeClr val="accent5"/>
          </a:effectRef>
          <a:fontRef idx="minor">
            <a:schemeClr val="tx1"/>
          </a:fontRef>
        </p:style>
      </p:cxnSp>
      <p:sp>
        <p:nvSpPr>
          <p:cNvPr id="59" name="TextBox 58">
            <a:extLst>
              <a:ext uri="{FF2B5EF4-FFF2-40B4-BE49-F238E27FC236}">
                <a16:creationId xmlns:a16="http://schemas.microsoft.com/office/drawing/2014/main" id="{0EFC8E05-9F0F-48C1-98ED-49681F8B91C8}"/>
              </a:ext>
            </a:extLst>
          </p:cNvPr>
          <p:cNvSpPr txBox="1"/>
          <p:nvPr/>
        </p:nvSpPr>
        <p:spPr>
          <a:xfrm>
            <a:off x="1309209" y="1063124"/>
            <a:ext cx="3155939" cy="826893"/>
          </a:xfrm>
          <a:prstGeom prst="rect">
            <a:avLst/>
          </a:prstGeom>
          <a:noFill/>
          <a:ln>
            <a:solidFill>
              <a:schemeClr val="bg1">
                <a:lumMod val="50000"/>
              </a:schemeClr>
            </a:solidFill>
          </a:ln>
        </p:spPr>
        <p:txBody>
          <a:bodyPr wrap="square" rtlCol="0">
            <a:spAutoFit/>
          </a:bodyPr>
          <a:lstStyle/>
          <a:p>
            <a:pPr>
              <a:lnSpc>
                <a:spcPct val="150000"/>
              </a:lnSpc>
              <a:buClr>
                <a:schemeClr val="accent1"/>
              </a:buClr>
            </a:pPr>
            <a:r>
              <a:rPr lang="en-US" sz="1100" dirty="0">
                <a:solidFill>
                  <a:srgbClr val="0070C0"/>
                </a:solidFill>
                <a:latin typeface="Consolas" panose="020B0609020204030204" pitchFamily="49" charset="0"/>
              </a:rPr>
              <a:t>string</a:t>
            </a:r>
            <a:r>
              <a:rPr lang="en-US" sz="1100" dirty="0">
                <a:solidFill>
                  <a:schemeClr val="bg1">
                    <a:lumMod val="85000"/>
                  </a:schemeClr>
                </a:solidFill>
                <a:latin typeface="Consolas" panose="020B0609020204030204" pitchFamily="49" charset="0"/>
              </a:rPr>
              <a:t> name</a:t>
            </a:r>
            <a:r>
              <a:rPr lang="en-US" sz="1100" dirty="0">
                <a:solidFill>
                  <a:srgbClr val="0070C0"/>
                </a:solidFill>
                <a:latin typeface="Consolas" panose="020B0609020204030204" pitchFamily="49" charset="0"/>
              </a:rPr>
              <a:t> </a:t>
            </a:r>
            <a:r>
              <a:rPr lang="en-US" sz="1100" dirty="0">
                <a:solidFill>
                  <a:schemeClr val="bg1">
                    <a:lumMod val="85000"/>
                  </a:schemeClr>
                </a:solidFill>
                <a:latin typeface="Consolas" panose="020B0609020204030204" pitchFamily="49" charset="0"/>
              </a:rPr>
              <a:t>= </a:t>
            </a:r>
            <a:r>
              <a:rPr lang="en-US" sz="1100" dirty="0">
                <a:solidFill>
                  <a:schemeClr val="accent3"/>
                </a:solidFill>
                <a:latin typeface="Consolas" panose="020B0609020204030204" pitchFamily="49" charset="0"/>
              </a:rPr>
              <a:t>"Ben"</a:t>
            </a:r>
            <a:r>
              <a:rPr lang="en-US" sz="1100" dirty="0">
                <a:solidFill>
                  <a:schemeClr val="bg1">
                    <a:lumMod val="85000"/>
                  </a:schemeClr>
                </a:solidFill>
                <a:latin typeface="Consolas" panose="020B0609020204030204" pitchFamily="49" charset="0"/>
              </a:rPr>
              <a:t>;     </a:t>
            </a:r>
            <a:r>
              <a:rPr lang="en-US" sz="1100" dirty="0">
                <a:solidFill>
                  <a:srgbClr val="00B050"/>
                </a:solidFill>
                <a:latin typeface="Consolas" panose="020B0609020204030204" pitchFamily="49" charset="0"/>
              </a:rPr>
              <a:t>// “Ben”</a:t>
            </a:r>
          </a:p>
          <a:p>
            <a:pPr>
              <a:lnSpc>
                <a:spcPct val="150000"/>
              </a:lnSpc>
              <a:buClr>
                <a:schemeClr val="accent1"/>
              </a:buClr>
            </a:pPr>
            <a:r>
              <a:rPr lang="en-US" sz="1100" dirty="0">
                <a:solidFill>
                  <a:schemeClr val="bg1">
                    <a:lumMod val="85000"/>
                  </a:schemeClr>
                </a:solidFill>
                <a:latin typeface="Consolas" panose="020B0609020204030204" pitchFamily="49" charset="0"/>
              </a:rPr>
              <a:t>name = name + </a:t>
            </a:r>
            <a:r>
              <a:rPr lang="en-US" sz="1100" dirty="0">
                <a:solidFill>
                  <a:schemeClr val="accent3"/>
                </a:solidFill>
                <a:latin typeface="Consolas" panose="020B0609020204030204" pitchFamily="49" charset="0"/>
              </a:rPr>
              <a:t>" Spark"</a:t>
            </a:r>
            <a:r>
              <a:rPr lang="en-US" sz="1100" dirty="0">
                <a:solidFill>
                  <a:schemeClr val="bg1">
                    <a:lumMod val="85000"/>
                  </a:schemeClr>
                </a:solidFill>
                <a:latin typeface="Consolas" panose="020B0609020204030204" pitchFamily="49" charset="0"/>
              </a:rPr>
              <a:t>;  </a:t>
            </a:r>
            <a:r>
              <a:rPr lang="en-US" sz="1100" dirty="0">
                <a:solidFill>
                  <a:srgbClr val="00B050"/>
                </a:solidFill>
                <a:latin typeface="Consolas" panose="020B0609020204030204" pitchFamily="49" charset="0"/>
              </a:rPr>
              <a:t>// “Ben Spark”</a:t>
            </a:r>
          </a:p>
          <a:p>
            <a:pPr>
              <a:lnSpc>
                <a:spcPct val="150000"/>
              </a:lnSpc>
              <a:buClr>
                <a:schemeClr val="accent1"/>
              </a:buClr>
            </a:pPr>
            <a:r>
              <a:rPr lang="en-US" sz="1100" dirty="0">
                <a:solidFill>
                  <a:srgbClr val="00B050"/>
                </a:solidFill>
                <a:latin typeface="Consolas" panose="020B0609020204030204" pitchFamily="49" charset="0"/>
              </a:rPr>
              <a:t>//Strings are immutable        </a:t>
            </a:r>
            <a:endParaRPr lang="en-US" sz="200" b="1" dirty="0">
              <a:solidFill>
                <a:srgbClr val="00B050"/>
              </a:solidFill>
              <a:latin typeface="Consolas" panose="020B0609020204030204" pitchFamily="49" charset="0"/>
            </a:endParaRPr>
          </a:p>
        </p:txBody>
      </p:sp>
      <p:sp>
        <p:nvSpPr>
          <p:cNvPr id="57" name="TextBox 56">
            <a:extLst>
              <a:ext uri="{FF2B5EF4-FFF2-40B4-BE49-F238E27FC236}">
                <a16:creationId xmlns:a16="http://schemas.microsoft.com/office/drawing/2014/main" id="{7312A2D7-DBED-4524-8BE8-D69926AE573D}"/>
              </a:ext>
            </a:extLst>
          </p:cNvPr>
          <p:cNvSpPr txBox="1"/>
          <p:nvPr/>
        </p:nvSpPr>
        <p:spPr>
          <a:xfrm>
            <a:off x="2495550" y="2189630"/>
            <a:ext cx="526106" cy="276999"/>
          </a:xfrm>
          <a:prstGeom prst="rect">
            <a:avLst/>
          </a:prstGeom>
          <a:noFill/>
        </p:spPr>
        <p:txBody>
          <a:bodyPr wrap="none" rtlCol="0">
            <a:spAutoFit/>
          </a:bodyPr>
          <a:lstStyle/>
          <a:p>
            <a:r>
              <a:rPr lang="en-US" sz="1200" dirty="0">
                <a:solidFill>
                  <a:schemeClr val="tx2"/>
                </a:solidFill>
              </a:rPr>
              <a:t>RAM</a:t>
            </a:r>
          </a:p>
        </p:txBody>
      </p:sp>
      <p:sp>
        <p:nvSpPr>
          <p:cNvPr id="61" name="TextBox 60">
            <a:extLst>
              <a:ext uri="{FF2B5EF4-FFF2-40B4-BE49-F238E27FC236}">
                <a16:creationId xmlns:a16="http://schemas.microsoft.com/office/drawing/2014/main" id="{9D613595-8044-4864-BE52-C30A2FC71C52}"/>
              </a:ext>
            </a:extLst>
          </p:cNvPr>
          <p:cNvSpPr txBox="1"/>
          <p:nvPr/>
        </p:nvSpPr>
        <p:spPr>
          <a:xfrm>
            <a:off x="1920072" y="2533328"/>
            <a:ext cx="934871" cy="230832"/>
          </a:xfrm>
          <a:prstGeom prst="rect">
            <a:avLst/>
          </a:prstGeom>
          <a:noFill/>
        </p:spPr>
        <p:txBody>
          <a:bodyPr wrap="none" rtlCol="0">
            <a:spAutoFit/>
          </a:bodyPr>
          <a:lstStyle/>
          <a:p>
            <a:r>
              <a:rPr lang="en-US" sz="900" dirty="0">
                <a:solidFill>
                  <a:schemeClr val="tx2"/>
                </a:solidFill>
              </a:rPr>
              <a:t>Program Code</a:t>
            </a:r>
          </a:p>
        </p:txBody>
      </p:sp>
      <p:sp>
        <p:nvSpPr>
          <p:cNvPr id="62" name="TextBox 61">
            <a:extLst>
              <a:ext uri="{FF2B5EF4-FFF2-40B4-BE49-F238E27FC236}">
                <a16:creationId xmlns:a16="http://schemas.microsoft.com/office/drawing/2014/main" id="{1A1ABCE7-BE66-4808-8B96-67A922838139}"/>
              </a:ext>
            </a:extLst>
          </p:cNvPr>
          <p:cNvSpPr txBox="1"/>
          <p:nvPr/>
        </p:nvSpPr>
        <p:spPr>
          <a:xfrm>
            <a:off x="1920072" y="2857499"/>
            <a:ext cx="473206" cy="230832"/>
          </a:xfrm>
          <a:prstGeom prst="rect">
            <a:avLst/>
          </a:prstGeom>
          <a:noFill/>
        </p:spPr>
        <p:txBody>
          <a:bodyPr wrap="none" rtlCol="0">
            <a:spAutoFit/>
          </a:bodyPr>
          <a:lstStyle/>
          <a:p>
            <a:r>
              <a:rPr lang="en-US" sz="900" dirty="0">
                <a:solidFill>
                  <a:schemeClr val="tx2"/>
                </a:solidFill>
              </a:rPr>
              <a:t>Stack</a:t>
            </a:r>
          </a:p>
        </p:txBody>
      </p:sp>
      <p:sp>
        <p:nvSpPr>
          <p:cNvPr id="63" name="TextBox 62">
            <a:extLst>
              <a:ext uri="{FF2B5EF4-FFF2-40B4-BE49-F238E27FC236}">
                <a16:creationId xmlns:a16="http://schemas.microsoft.com/office/drawing/2014/main" id="{570C14AD-6529-4C70-9759-77DDCE77820C}"/>
              </a:ext>
            </a:extLst>
          </p:cNvPr>
          <p:cNvSpPr txBox="1"/>
          <p:nvPr/>
        </p:nvSpPr>
        <p:spPr>
          <a:xfrm>
            <a:off x="1914301" y="3631613"/>
            <a:ext cx="460382" cy="230832"/>
          </a:xfrm>
          <a:prstGeom prst="rect">
            <a:avLst/>
          </a:prstGeom>
          <a:noFill/>
        </p:spPr>
        <p:txBody>
          <a:bodyPr wrap="none" rtlCol="0">
            <a:spAutoFit/>
          </a:bodyPr>
          <a:lstStyle/>
          <a:p>
            <a:r>
              <a:rPr lang="en-US" sz="900" dirty="0">
                <a:solidFill>
                  <a:schemeClr val="tx2"/>
                </a:solidFill>
              </a:rPr>
              <a:t>Heap</a:t>
            </a:r>
          </a:p>
        </p:txBody>
      </p:sp>
      <p:cxnSp>
        <p:nvCxnSpPr>
          <p:cNvPr id="128" name="Straight Arrow Connector 127">
            <a:extLst>
              <a:ext uri="{FF2B5EF4-FFF2-40B4-BE49-F238E27FC236}">
                <a16:creationId xmlns:a16="http://schemas.microsoft.com/office/drawing/2014/main" id="{9E21E782-C949-4301-BEDA-F7E2C6A3C748}"/>
              </a:ext>
            </a:extLst>
          </p:cNvPr>
          <p:cNvCxnSpPr/>
          <p:nvPr/>
        </p:nvCxnSpPr>
        <p:spPr>
          <a:xfrm>
            <a:off x="1365250" y="4025900"/>
            <a:ext cx="6047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BFCE19F-84E9-42EF-8489-8FADA47F3FC4}"/>
              </a:ext>
            </a:extLst>
          </p:cNvPr>
          <p:cNvSpPr txBox="1"/>
          <p:nvPr/>
        </p:nvSpPr>
        <p:spPr>
          <a:xfrm>
            <a:off x="997742" y="3862445"/>
            <a:ext cx="447558" cy="338554"/>
          </a:xfrm>
          <a:prstGeom prst="rect">
            <a:avLst/>
          </a:prstGeom>
          <a:noFill/>
        </p:spPr>
        <p:txBody>
          <a:bodyPr wrap="none" rtlCol="0">
            <a:spAutoFit/>
          </a:bodyPr>
          <a:lstStyle/>
          <a:p>
            <a:r>
              <a:rPr lang="en-US" sz="800" dirty="0">
                <a:solidFill>
                  <a:srgbClr val="FFC000"/>
                </a:solidFill>
              </a:rPr>
              <a:t>initial </a:t>
            </a:r>
          </a:p>
          <a:p>
            <a:r>
              <a:rPr lang="en-US" sz="800" dirty="0">
                <a:solidFill>
                  <a:srgbClr val="FFC000"/>
                </a:solidFill>
              </a:rPr>
              <a:t>string</a:t>
            </a:r>
          </a:p>
        </p:txBody>
      </p:sp>
      <p:sp>
        <p:nvSpPr>
          <p:cNvPr id="67" name="TextBox 66">
            <a:extLst>
              <a:ext uri="{FF2B5EF4-FFF2-40B4-BE49-F238E27FC236}">
                <a16:creationId xmlns:a16="http://schemas.microsoft.com/office/drawing/2014/main" id="{9BEDB287-E626-438B-9595-4A9BDCCD180F}"/>
              </a:ext>
            </a:extLst>
          </p:cNvPr>
          <p:cNvSpPr txBox="1"/>
          <p:nvPr/>
        </p:nvSpPr>
        <p:spPr>
          <a:xfrm>
            <a:off x="1969994" y="3914521"/>
            <a:ext cx="709706" cy="215444"/>
          </a:xfrm>
          <a:prstGeom prst="rect">
            <a:avLst/>
          </a:prstGeom>
          <a:noFill/>
        </p:spPr>
        <p:txBody>
          <a:bodyPr wrap="square" rtlCol="0">
            <a:spAutoFit/>
          </a:bodyPr>
          <a:lstStyle/>
          <a:p>
            <a:r>
              <a:rPr lang="en-US" sz="800" dirty="0">
                <a:solidFill>
                  <a:srgbClr val="FFC000"/>
                </a:solidFill>
              </a:rPr>
              <a:t>Ben</a:t>
            </a:r>
          </a:p>
        </p:txBody>
      </p:sp>
      <p:sp>
        <p:nvSpPr>
          <p:cNvPr id="68" name="TextBox 67">
            <a:extLst>
              <a:ext uri="{FF2B5EF4-FFF2-40B4-BE49-F238E27FC236}">
                <a16:creationId xmlns:a16="http://schemas.microsoft.com/office/drawing/2014/main" id="{1BC68938-E94B-476C-99CF-CECF3DE61814}"/>
              </a:ext>
            </a:extLst>
          </p:cNvPr>
          <p:cNvSpPr txBox="1"/>
          <p:nvPr/>
        </p:nvSpPr>
        <p:spPr>
          <a:xfrm>
            <a:off x="1969994" y="4368313"/>
            <a:ext cx="709706" cy="215444"/>
          </a:xfrm>
          <a:prstGeom prst="rect">
            <a:avLst/>
          </a:prstGeom>
          <a:noFill/>
        </p:spPr>
        <p:txBody>
          <a:bodyPr wrap="square" rtlCol="0">
            <a:spAutoFit/>
          </a:bodyPr>
          <a:lstStyle/>
          <a:p>
            <a:r>
              <a:rPr lang="en-US" sz="800" dirty="0">
                <a:solidFill>
                  <a:srgbClr val="FFC000"/>
                </a:solidFill>
              </a:rPr>
              <a:t>Ben Spark</a:t>
            </a:r>
          </a:p>
        </p:txBody>
      </p:sp>
      <p:sp>
        <p:nvSpPr>
          <p:cNvPr id="134" name="Arrow: Curved Down 133">
            <a:extLst>
              <a:ext uri="{FF2B5EF4-FFF2-40B4-BE49-F238E27FC236}">
                <a16:creationId xmlns:a16="http://schemas.microsoft.com/office/drawing/2014/main" id="{BE59ED51-DC9F-44F4-B91F-E4695F05F8B1}"/>
              </a:ext>
            </a:extLst>
          </p:cNvPr>
          <p:cNvSpPr/>
          <p:nvPr/>
        </p:nvSpPr>
        <p:spPr>
          <a:xfrm rot="5400000">
            <a:off x="3515431" y="4141661"/>
            <a:ext cx="564533" cy="245346"/>
          </a:xfrm>
          <a:prstGeom prst="curvedDownArrow">
            <a:avLst>
              <a:gd name="adj1" fmla="val 11189"/>
              <a:gd name="adj2" fmla="val 30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72">
            <a:extLst>
              <a:ext uri="{FF2B5EF4-FFF2-40B4-BE49-F238E27FC236}">
                <a16:creationId xmlns:a16="http://schemas.microsoft.com/office/drawing/2014/main" id="{04678B74-9A5F-46D8-9CFE-FAE725F0C0B0}"/>
              </a:ext>
            </a:extLst>
          </p:cNvPr>
          <p:cNvSpPr txBox="1"/>
          <p:nvPr/>
        </p:nvSpPr>
        <p:spPr>
          <a:xfrm>
            <a:off x="3869571" y="4112327"/>
            <a:ext cx="709706" cy="215444"/>
          </a:xfrm>
          <a:prstGeom prst="rect">
            <a:avLst/>
          </a:prstGeom>
          <a:noFill/>
        </p:spPr>
        <p:txBody>
          <a:bodyPr wrap="square" rtlCol="0">
            <a:spAutoFit/>
          </a:bodyPr>
          <a:lstStyle/>
          <a:p>
            <a:r>
              <a:rPr lang="en-US" sz="800" dirty="0">
                <a:solidFill>
                  <a:srgbClr val="FFC000"/>
                </a:solidFill>
              </a:rPr>
              <a:t>Modified</a:t>
            </a:r>
          </a:p>
        </p:txBody>
      </p:sp>
      <p:sp>
        <p:nvSpPr>
          <p:cNvPr id="74" name="Rectangle 73">
            <a:extLst>
              <a:ext uri="{FF2B5EF4-FFF2-40B4-BE49-F238E27FC236}">
                <a16:creationId xmlns:a16="http://schemas.microsoft.com/office/drawing/2014/main" id="{192A310D-B765-491A-919C-142AA0C61236}"/>
              </a:ext>
            </a:extLst>
          </p:cNvPr>
          <p:cNvSpPr/>
          <p:nvPr/>
        </p:nvSpPr>
        <p:spPr>
          <a:xfrm>
            <a:off x="6196280" y="2195979"/>
            <a:ext cx="1674159" cy="286422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0FB9D25-5140-4A06-94C1-201EE5D672E1}"/>
              </a:ext>
            </a:extLst>
          </p:cNvPr>
          <p:cNvCxnSpPr/>
          <p:nvPr/>
        </p:nvCxnSpPr>
        <p:spPr>
          <a:xfrm>
            <a:off x="6196280" y="2439988"/>
            <a:ext cx="1674159"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6" name="Straight Connector 75">
            <a:extLst>
              <a:ext uri="{FF2B5EF4-FFF2-40B4-BE49-F238E27FC236}">
                <a16:creationId xmlns:a16="http://schemas.microsoft.com/office/drawing/2014/main" id="{E55FC23F-7F6B-452A-8362-1FC003E78462}"/>
              </a:ext>
            </a:extLst>
          </p:cNvPr>
          <p:cNvCxnSpPr/>
          <p:nvPr/>
        </p:nvCxnSpPr>
        <p:spPr>
          <a:xfrm>
            <a:off x="6196280" y="2857500"/>
            <a:ext cx="1674159" cy="0"/>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77" name="Straight Connector 76">
            <a:extLst>
              <a:ext uri="{FF2B5EF4-FFF2-40B4-BE49-F238E27FC236}">
                <a16:creationId xmlns:a16="http://schemas.microsoft.com/office/drawing/2014/main" id="{1180486F-C964-4C26-9EFF-A9BBC654E204}"/>
              </a:ext>
            </a:extLst>
          </p:cNvPr>
          <p:cNvCxnSpPr>
            <a:stCxn id="74" idx="1"/>
            <a:endCxn id="74" idx="3"/>
          </p:cNvCxnSpPr>
          <p:nvPr/>
        </p:nvCxnSpPr>
        <p:spPr>
          <a:xfrm>
            <a:off x="6196280" y="3628091"/>
            <a:ext cx="1674159"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229695A-1E69-4BFB-96E0-12A1FE33299B}"/>
              </a:ext>
            </a:extLst>
          </p:cNvPr>
          <p:cNvCxnSpPr/>
          <p:nvPr/>
        </p:nvCxnSpPr>
        <p:spPr>
          <a:xfrm>
            <a:off x="6196280" y="3943350"/>
            <a:ext cx="1674159"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79" name="Straight Connector 78">
            <a:extLst>
              <a:ext uri="{FF2B5EF4-FFF2-40B4-BE49-F238E27FC236}">
                <a16:creationId xmlns:a16="http://schemas.microsoft.com/office/drawing/2014/main" id="{ED806067-A0E4-40E5-AEBD-AB0339CC7CE0}"/>
              </a:ext>
            </a:extLst>
          </p:cNvPr>
          <p:cNvCxnSpPr/>
          <p:nvPr/>
        </p:nvCxnSpPr>
        <p:spPr>
          <a:xfrm>
            <a:off x="6196280" y="4108450"/>
            <a:ext cx="1674159" cy="0"/>
          </a:xfrm>
          <a:prstGeom prst="line">
            <a:avLst/>
          </a:prstGeom>
        </p:spPr>
        <p:style>
          <a:lnRef idx="1">
            <a:schemeClr val="accent5"/>
          </a:lnRef>
          <a:fillRef idx="0">
            <a:schemeClr val="accent5"/>
          </a:fillRef>
          <a:effectRef idx="0">
            <a:schemeClr val="accent5"/>
          </a:effectRef>
          <a:fontRef idx="minor">
            <a:schemeClr val="tx1"/>
          </a:fontRef>
        </p:style>
      </p:cxnSp>
      <p:sp>
        <p:nvSpPr>
          <p:cNvPr id="82" name="TextBox 81">
            <a:extLst>
              <a:ext uri="{FF2B5EF4-FFF2-40B4-BE49-F238E27FC236}">
                <a16:creationId xmlns:a16="http://schemas.microsoft.com/office/drawing/2014/main" id="{5F53F12D-A9FB-44DB-9832-9A929600632D}"/>
              </a:ext>
            </a:extLst>
          </p:cNvPr>
          <p:cNvSpPr txBox="1"/>
          <p:nvPr/>
        </p:nvSpPr>
        <p:spPr>
          <a:xfrm>
            <a:off x="6721836" y="2189630"/>
            <a:ext cx="526106" cy="276999"/>
          </a:xfrm>
          <a:prstGeom prst="rect">
            <a:avLst/>
          </a:prstGeom>
          <a:noFill/>
        </p:spPr>
        <p:txBody>
          <a:bodyPr wrap="none" rtlCol="0">
            <a:spAutoFit/>
          </a:bodyPr>
          <a:lstStyle/>
          <a:p>
            <a:r>
              <a:rPr lang="en-US" sz="1200" dirty="0">
                <a:solidFill>
                  <a:schemeClr val="tx2"/>
                </a:solidFill>
              </a:rPr>
              <a:t>RAM</a:t>
            </a:r>
          </a:p>
        </p:txBody>
      </p:sp>
      <p:sp>
        <p:nvSpPr>
          <p:cNvPr id="83" name="TextBox 82">
            <a:extLst>
              <a:ext uri="{FF2B5EF4-FFF2-40B4-BE49-F238E27FC236}">
                <a16:creationId xmlns:a16="http://schemas.microsoft.com/office/drawing/2014/main" id="{F3C4AE61-4658-4410-9F19-671AD62C51DB}"/>
              </a:ext>
            </a:extLst>
          </p:cNvPr>
          <p:cNvSpPr txBox="1"/>
          <p:nvPr/>
        </p:nvSpPr>
        <p:spPr>
          <a:xfrm>
            <a:off x="6146358" y="2533328"/>
            <a:ext cx="934871" cy="230832"/>
          </a:xfrm>
          <a:prstGeom prst="rect">
            <a:avLst/>
          </a:prstGeom>
          <a:noFill/>
        </p:spPr>
        <p:txBody>
          <a:bodyPr wrap="none" rtlCol="0">
            <a:spAutoFit/>
          </a:bodyPr>
          <a:lstStyle/>
          <a:p>
            <a:r>
              <a:rPr lang="en-US" sz="900" dirty="0">
                <a:solidFill>
                  <a:schemeClr val="tx2"/>
                </a:solidFill>
              </a:rPr>
              <a:t>Program Code</a:t>
            </a:r>
          </a:p>
        </p:txBody>
      </p:sp>
      <p:sp>
        <p:nvSpPr>
          <p:cNvPr id="84" name="TextBox 83">
            <a:extLst>
              <a:ext uri="{FF2B5EF4-FFF2-40B4-BE49-F238E27FC236}">
                <a16:creationId xmlns:a16="http://schemas.microsoft.com/office/drawing/2014/main" id="{CE78206C-F573-4F2C-94F0-5AA44F32D5DD}"/>
              </a:ext>
            </a:extLst>
          </p:cNvPr>
          <p:cNvSpPr txBox="1"/>
          <p:nvPr/>
        </p:nvSpPr>
        <p:spPr>
          <a:xfrm>
            <a:off x="6146358" y="2857499"/>
            <a:ext cx="473206" cy="230832"/>
          </a:xfrm>
          <a:prstGeom prst="rect">
            <a:avLst/>
          </a:prstGeom>
          <a:noFill/>
        </p:spPr>
        <p:txBody>
          <a:bodyPr wrap="none" rtlCol="0">
            <a:spAutoFit/>
          </a:bodyPr>
          <a:lstStyle/>
          <a:p>
            <a:r>
              <a:rPr lang="en-US" sz="900" dirty="0">
                <a:solidFill>
                  <a:schemeClr val="tx2"/>
                </a:solidFill>
              </a:rPr>
              <a:t>Stack</a:t>
            </a:r>
          </a:p>
        </p:txBody>
      </p:sp>
      <p:sp>
        <p:nvSpPr>
          <p:cNvPr id="85" name="TextBox 84">
            <a:extLst>
              <a:ext uri="{FF2B5EF4-FFF2-40B4-BE49-F238E27FC236}">
                <a16:creationId xmlns:a16="http://schemas.microsoft.com/office/drawing/2014/main" id="{BD255E8C-E63C-4CA5-A523-C28137A27717}"/>
              </a:ext>
            </a:extLst>
          </p:cNvPr>
          <p:cNvSpPr txBox="1"/>
          <p:nvPr/>
        </p:nvSpPr>
        <p:spPr>
          <a:xfrm>
            <a:off x="6140587" y="3631613"/>
            <a:ext cx="460382" cy="230832"/>
          </a:xfrm>
          <a:prstGeom prst="rect">
            <a:avLst/>
          </a:prstGeom>
          <a:noFill/>
        </p:spPr>
        <p:txBody>
          <a:bodyPr wrap="none" rtlCol="0">
            <a:spAutoFit/>
          </a:bodyPr>
          <a:lstStyle/>
          <a:p>
            <a:r>
              <a:rPr lang="en-US" sz="900" dirty="0">
                <a:solidFill>
                  <a:schemeClr val="tx2"/>
                </a:solidFill>
              </a:rPr>
              <a:t>Heap</a:t>
            </a:r>
          </a:p>
        </p:txBody>
      </p:sp>
      <p:cxnSp>
        <p:nvCxnSpPr>
          <p:cNvPr id="86" name="Straight Arrow Connector 85">
            <a:extLst>
              <a:ext uri="{FF2B5EF4-FFF2-40B4-BE49-F238E27FC236}">
                <a16:creationId xmlns:a16="http://schemas.microsoft.com/office/drawing/2014/main" id="{38D32024-1CA3-4030-9976-DAC373B17379}"/>
              </a:ext>
            </a:extLst>
          </p:cNvPr>
          <p:cNvCxnSpPr>
            <a:cxnSpLocks/>
          </p:cNvCxnSpPr>
          <p:nvPr/>
        </p:nvCxnSpPr>
        <p:spPr>
          <a:xfrm>
            <a:off x="5829300" y="4025900"/>
            <a:ext cx="366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F7A0E61-F73F-4505-9BCD-56C4A057D68A}"/>
              </a:ext>
            </a:extLst>
          </p:cNvPr>
          <p:cNvSpPr txBox="1"/>
          <p:nvPr/>
        </p:nvSpPr>
        <p:spPr>
          <a:xfrm>
            <a:off x="5344677" y="3862445"/>
            <a:ext cx="526831" cy="461665"/>
          </a:xfrm>
          <a:prstGeom prst="rect">
            <a:avLst/>
          </a:prstGeom>
          <a:noFill/>
        </p:spPr>
        <p:txBody>
          <a:bodyPr wrap="square" rtlCol="0">
            <a:spAutoFit/>
          </a:bodyPr>
          <a:lstStyle/>
          <a:p>
            <a:pPr algn="ctr"/>
            <a:r>
              <a:rPr lang="en-US" sz="800" dirty="0">
                <a:solidFill>
                  <a:srgbClr val="FFC000"/>
                </a:solidFill>
              </a:rPr>
              <a:t>Initial </a:t>
            </a:r>
          </a:p>
          <a:p>
            <a:pPr algn="ctr"/>
            <a:r>
              <a:rPr lang="en-US" sz="800" dirty="0">
                <a:solidFill>
                  <a:srgbClr val="FFC000"/>
                </a:solidFill>
              </a:rPr>
              <a:t>String</a:t>
            </a:r>
          </a:p>
          <a:p>
            <a:pPr algn="ctr"/>
            <a:r>
              <a:rPr lang="en-US" sz="800" dirty="0">
                <a:solidFill>
                  <a:srgbClr val="FFC000"/>
                </a:solidFill>
              </a:rPr>
              <a:t>+</a:t>
            </a:r>
          </a:p>
        </p:txBody>
      </p:sp>
      <p:sp>
        <p:nvSpPr>
          <p:cNvPr id="88" name="TextBox 87">
            <a:extLst>
              <a:ext uri="{FF2B5EF4-FFF2-40B4-BE49-F238E27FC236}">
                <a16:creationId xmlns:a16="http://schemas.microsoft.com/office/drawing/2014/main" id="{58ABB5D1-27E7-4107-907C-AEADDC399221}"/>
              </a:ext>
            </a:extLst>
          </p:cNvPr>
          <p:cNvSpPr txBox="1"/>
          <p:nvPr/>
        </p:nvSpPr>
        <p:spPr>
          <a:xfrm>
            <a:off x="6196280" y="3906863"/>
            <a:ext cx="709706" cy="215444"/>
          </a:xfrm>
          <a:prstGeom prst="rect">
            <a:avLst/>
          </a:prstGeom>
          <a:noFill/>
        </p:spPr>
        <p:txBody>
          <a:bodyPr wrap="square" rtlCol="0">
            <a:spAutoFit/>
          </a:bodyPr>
          <a:lstStyle/>
          <a:p>
            <a:r>
              <a:rPr lang="en-US" sz="800" dirty="0">
                <a:solidFill>
                  <a:srgbClr val="FFC000"/>
                </a:solidFill>
              </a:rPr>
              <a:t>Ben</a:t>
            </a:r>
          </a:p>
        </p:txBody>
      </p:sp>
      <p:sp>
        <p:nvSpPr>
          <p:cNvPr id="89" name="TextBox 88">
            <a:extLst>
              <a:ext uri="{FF2B5EF4-FFF2-40B4-BE49-F238E27FC236}">
                <a16:creationId xmlns:a16="http://schemas.microsoft.com/office/drawing/2014/main" id="{B72FFA33-66E4-417E-8748-3BA593E8A918}"/>
              </a:ext>
            </a:extLst>
          </p:cNvPr>
          <p:cNvSpPr txBox="1"/>
          <p:nvPr/>
        </p:nvSpPr>
        <p:spPr>
          <a:xfrm>
            <a:off x="6421698" y="3905707"/>
            <a:ext cx="709706" cy="215444"/>
          </a:xfrm>
          <a:prstGeom prst="rect">
            <a:avLst/>
          </a:prstGeom>
          <a:noFill/>
        </p:spPr>
        <p:txBody>
          <a:bodyPr wrap="square" rtlCol="0">
            <a:spAutoFit/>
          </a:bodyPr>
          <a:lstStyle/>
          <a:p>
            <a:r>
              <a:rPr lang="en-US" sz="800" dirty="0">
                <a:solidFill>
                  <a:srgbClr val="FFC000"/>
                </a:solidFill>
              </a:rPr>
              <a:t>Spark</a:t>
            </a:r>
          </a:p>
        </p:txBody>
      </p:sp>
      <p:sp>
        <p:nvSpPr>
          <p:cNvPr id="91" name="TextBox 90">
            <a:extLst>
              <a:ext uri="{FF2B5EF4-FFF2-40B4-BE49-F238E27FC236}">
                <a16:creationId xmlns:a16="http://schemas.microsoft.com/office/drawing/2014/main" id="{3B677BFE-4B69-4414-9A9E-D31BF7F81867}"/>
              </a:ext>
            </a:extLst>
          </p:cNvPr>
          <p:cNvSpPr txBox="1"/>
          <p:nvPr/>
        </p:nvSpPr>
        <p:spPr>
          <a:xfrm>
            <a:off x="5331006" y="4219886"/>
            <a:ext cx="709706" cy="215444"/>
          </a:xfrm>
          <a:prstGeom prst="rect">
            <a:avLst/>
          </a:prstGeom>
          <a:noFill/>
        </p:spPr>
        <p:txBody>
          <a:bodyPr wrap="square" rtlCol="0">
            <a:spAutoFit/>
          </a:bodyPr>
          <a:lstStyle/>
          <a:p>
            <a:r>
              <a:rPr lang="en-US" sz="800" dirty="0">
                <a:solidFill>
                  <a:srgbClr val="FFC000"/>
                </a:solidFill>
              </a:rPr>
              <a:t>Modified</a:t>
            </a:r>
          </a:p>
        </p:txBody>
      </p:sp>
      <p:sp>
        <p:nvSpPr>
          <p:cNvPr id="94" name="TextBox 93">
            <a:extLst>
              <a:ext uri="{FF2B5EF4-FFF2-40B4-BE49-F238E27FC236}">
                <a16:creationId xmlns:a16="http://schemas.microsoft.com/office/drawing/2014/main" id="{52D829A0-7339-44FE-BF96-1B5B54A45B76}"/>
              </a:ext>
            </a:extLst>
          </p:cNvPr>
          <p:cNvSpPr txBox="1"/>
          <p:nvPr/>
        </p:nvSpPr>
        <p:spPr>
          <a:xfrm>
            <a:off x="5223854" y="1056689"/>
            <a:ext cx="3714750" cy="1035861"/>
          </a:xfrm>
          <a:prstGeom prst="rect">
            <a:avLst/>
          </a:prstGeom>
          <a:noFill/>
          <a:ln>
            <a:solidFill>
              <a:schemeClr val="bg1">
                <a:lumMod val="50000"/>
              </a:schemeClr>
            </a:solidFill>
          </a:ln>
        </p:spPr>
        <p:txBody>
          <a:bodyPr wrap="square" rtlCol="0">
            <a:spAutoFit/>
          </a:bodyPr>
          <a:lstStyle/>
          <a:p>
            <a:pPr>
              <a:lnSpc>
                <a:spcPct val="150000"/>
              </a:lnSpc>
              <a:buClr>
                <a:schemeClr val="accent1"/>
              </a:buClr>
            </a:pPr>
            <a:r>
              <a:rPr lang="en-US" sz="1050" dirty="0">
                <a:solidFill>
                  <a:srgbClr val="0070C0"/>
                </a:solidFill>
                <a:latin typeface="Consolas" panose="020B0609020204030204" pitchFamily="49" charset="0"/>
              </a:rPr>
              <a:t>StringBuilder </a:t>
            </a:r>
            <a:r>
              <a:rPr lang="en-US" sz="1050" dirty="0">
                <a:solidFill>
                  <a:schemeClr val="bg1">
                    <a:lumMod val="85000"/>
                  </a:schemeClr>
                </a:solidFill>
                <a:latin typeface="Consolas" panose="020B0609020204030204" pitchFamily="49" charset="0"/>
              </a:rPr>
              <a:t>builder</a:t>
            </a:r>
            <a:r>
              <a:rPr lang="en-US" sz="1050" dirty="0">
                <a:solidFill>
                  <a:srgbClr val="0070C0"/>
                </a:solidFill>
                <a:latin typeface="Consolas" panose="020B0609020204030204" pitchFamily="49" charset="0"/>
              </a:rPr>
              <a:t> = </a:t>
            </a:r>
            <a:r>
              <a:rPr lang="en-US" sz="1050" dirty="0">
                <a:solidFill>
                  <a:schemeClr val="bg1">
                    <a:lumMod val="85000"/>
                  </a:schemeClr>
                </a:solidFill>
                <a:latin typeface="Consolas" panose="020B0609020204030204" pitchFamily="49" charset="0"/>
              </a:rPr>
              <a:t>new</a:t>
            </a:r>
            <a:r>
              <a:rPr lang="en-US" sz="1050" dirty="0">
                <a:solidFill>
                  <a:srgbClr val="0070C0"/>
                </a:solidFill>
                <a:latin typeface="Consolas" panose="020B0609020204030204" pitchFamily="49" charset="0"/>
              </a:rPr>
              <a:t> StringBuilder</a:t>
            </a:r>
            <a:r>
              <a:rPr lang="en-US" sz="1050" dirty="0">
                <a:solidFill>
                  <a:schemeClr val="bg1">
                    <a:lumMod val="85000"/>
                  </a:schemeClr>
                </a:solidFill>
                <a:latin typeface="Consolas" panose="020B0609020204030204" pitchFamily="49" charset="0"/>
              </a:rPr>
              <a:t>();</a:t>
            </a:r>
          </a:p>
          <a:p>
            <a:pPr>
              <a:lnSpc>
                <a:spcPct val="150000"/>
              </a:lnSpc>
              <a:buClr>
                <a:schemeClr val="accent1"/>
              </a:buClr>
            </a:pPr>
            <a:r>
              <a:rPr lang="en-US" sz="1050" dirty="0" err="1">
                <a:solidFill>
                  <a:schemeClr val="bg1">
                    <a:lumMod val="85000"/>
                  </a:schemeClr>
                </a:solidFill>
                <a:latin typeface="Consolas" panose="020B0609020204030204" pitchFamily="49" charset="0"/>
              </a:rPr>
              <a:t>builder.Append</a:t>
            </a:r>
            <a:r>
              <a:rPr lang="en-US" sz="1050" dirty="0">
                <a:solidFill>
                  <a:schemeClr val="bg1">
                    <a:lumMod val="85000"/>
                  </a:schemeClr>
                </a:solidFill>
                <a:latin typeface="Consolas" panose="020B0609020204030204" pitchFamily="49" charset="0"/>
              </a:rPr>
              <a:t>(</a:t>
            </a:r>
            <a:r>
              <a:rPr lang="en-US" sz="1050" dirty="0">
                <a:solidFill>
                  <a:schemeClr val="accent3"/>
                </a:solidFill>
                <a:latin typeface="Consolas" panose="020B0609020204030204" pitchFamily="49" charset="0"/>
              </a:rPr>
              <a:t>"Ben"</a:t>
            </a:r>
            <a:r>
              <a:rPr lang="en-US" sz="1050" dirty="0">
                <a:solidFill>
                  <a:schemeClr val="bg1">
                    <a:lumMod val="85000"/>
                  </a:schemeClr>
                </a:solidFill>
                <a:latin typeface="Consolas" panose="020B0609020204030204" pitchFamily="49" charset="0"/>
              </a:rPr>
              <a:t>);      </a:t>
            </a:r>
            <a:r>
              <a:rPr lang="en-US" sz="1050" dirty="0">
                <a:solidFill>
                  <a:srgbClr val="00B050"/>
                </a:solidFill>
                <a:latin typeface="Consolas" panose="020B0609020204030204" pitchFamily="49" charset="0"/>
              </a:rPr>
              <a:t>// “Ben”</a:t>
            </a:r>
          </a:p>
          <a:p>
            <a:pPr>
              <a:lnSpc>
                <a:spcPct val="150000"/>
              </a:lnSpc>
              <a:buClr>
                <a:schemeClr val="accent1"/>
              </a:buClr>
            </a:pPr>
            <a:r>
              <a:rPr lang="en-US" sz="1050" dirty="0" err="1">
                <a:solidFill>
                  <a:schemeClr val="bg1">
                    <a:lumMod val="85000"/>
                  </a:schemeClr>
                </a:solidFill>
                <a:latin typeface="Consolas" panose="020B0609020204030204" pitchFamily="49" charset="0"/>
              </a:rPr>
              <a:t>builder.Append</a:t>
            </a:r>
            <a:r>
              <a:rPr lang="en-US" sz="1050" dirty="0">
                <a:solidFill>
                  <a:schemeClr val="accent3"/>
                </a:solidFill>
                <a:latin typeface="Consolas" panose="020B0609020204030204" pitchFamily="49" charset="0"/>
              </a:rPr>
              <a:t>(" Spark"</a:t>
            </a:r>
            <a:r>
              <a:rPr lang="en-US" sz="1050" dirty="0">
                <a:solidFill>
                  <a:schemeClr val="bg1">
                    <a:lumMod val="85000"/>
                  </a:schemeClr>
                </a:solidFill>
                <a:latin typeface="Consolas" panose="020B0609020204030204" pitchFamily="49" charset="0"/>
              </a:rPr>
              <a:t>);   </a:t>
            </a:r>
            <a:r>
              <a:rPr lang="en-US" sz="1050" dirty="0">
                <a:solidFill>
                  <a:srgbClr val="00B050"/>
                </a:solidFill>
                <a:latin typeface="Consolas" panose="020B0609020204030204" pitchFamily="49" charset="0"/>
              </a:rPr>
              <a:t>// “Ben Spark”</a:t>
            </a:r>
          </a:p>
          <a:p>
            <a:pPr>
              <a:lnSpc>
                <a:spcPct val="150000"/>
              </a:lnSpc>
              <a:buClr>
                <a:schemeClr val="accent1"/>
              </a:buClr>
            </a:pPr>
            <a:r>
              <a:rPr lang="en-US" sz="1050" dirty="0">
                <a:solidFill>
                  <a:srgbClr val="00B050"/>
                </a:solidFill>
                <a:latin typeface="Consolas" panose="020B0609020204030204" pitchFamily="49" charset="0"/>
              </a:rPr>
              <a:t>//StringBuilder are mutable</a:t>
            </a:r>
          </a:p>
        </p:txBody>
      </p:sp>
      <p:cxnSp>
        <p:nvCxnSpPr>
          <p:cNvPr id="138" name="Straight Connector 137">
            <a:extLst>
              <a:ext uri="{FF2B5EF4-FFF2-40B4-BE49-F238E27FC236}">
                <a16:creationId xmlns:a16="http://schemas.microsoft.com/office/drawing/2014/main" id="{342FFA38-500C-4DB2-800E-162F0014F51B}"/>
              </a:ext>
            </a:extLst>
          </p:cNvPr>
          <p:cNvCxnSpPr/>
          <p:nvPr/>
        </p:nvCxnSpPr>
        <p:spPr>
          <a:xfrm>
            <a:off x="4718050" y="984250"/>
            <a:ext cx="0" cy="43370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5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randombar(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randombar(horizontal)">
                                      <p:cBhvr>
                                        <p:cTn id="15" dur="500"/>
                                        <p:tgtEl>
                                          <p:spTgt spid="46"/>
                                        </p:tgtEl>
                                      </p:cBhvr>
                                    </p:animEffect>
                                  </p:childTnLst>
                                </p:cTn>
                              </p:par>
                              <p:par>
                                <p:cTn id="16" presetID="14" presetClass="entr" presetSubtype="1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par>
                                <p:cTn id="19" presetID="14" presetClass="entr" presetSubtype="1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randombar(horizontal)">
                                      <p:cBhvr>
                                        <p:cTn id="21" dur="500"/>
                                        <p:tgtEl>
                                          <p:spTgt spid="50"/>
                                        </p:tgtEl>
                                      </p:cBhvr>
                                    </p:animEffect>
                                  </p:childTnLst>
                                </p:cTn>
                              </p:par>
                              <p:par>
                                <p:cTn id="22" presetID="14" presetClass="entr" presetSubtype="1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randombar(horizontal)">
                                      <p:cBhvr>
                                        <p:cTn id="24" dur="500"/>
                                        <p:tgtEl>
                                          <p:spTgt spid="52"/>
                                        </p:tgtEl>
                                      </p:cBhvr>
                                    </p:animEffect>
                                  </p:childTnLst>
                                </p:cTn>
                              </p:par>
                              <p:par>
                                <p:cTn id="25" presetID="14" presetClass="entr" presetSubtype="1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randombar(horizontal)">
                                      <p:cBhvr>
                                        <p:cTn id="27" dur="500"/>
                                        <p:tgtEl>
                                          <p:spTgt spid="54"/>
                                        </p:tgtEl>
                                      </p:cBhvr>
                                    </p:animEffect>
                                  </p:childTnLst>
                                </p:cTn>
                              </p:par>
                              <p:par>
                                <p:cTn id="28" presetID="14" presetClass="entr" presetSubtype="1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randombar(horizontal)">
                                      <p:cBhvr>
                                        <p:cTn id="30" dur="500"/>
                                        <p:tgtEl>
                                          <p:spTgt spid="56"/>
                                        </p:tgtEl>
                                      </p:cBhvr>
                                    </p:animEffect>
                                  </p:childTnLst>
                                </p:cTn>
                              </p:par>
                              <p:par>
                                <p:cTn id="31" presetID="14" presetClass="entr" presetSubtype="1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randombar(horizontal)">
                                      <p:cBhvr>
                                        <p:cTn id="33" dur="500"/>
                                        <p:tgtEl>
                                          <p:spTgt spid="5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randombar(horizontal)">
                                      <p:cBhvr>
                                        <p:cTn id="36" dur="500"/>
                                        <p:tgtEl>
                                          <p:spTgt spid="5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randombar(horizontal)">
                                      <p:cBhvr>
                                        <p:cTn id="39" dur="500"/>
                                        <p:tgtEl>
                                          <p:spTgt spid="6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randombar(horizontal)">
                                      <p:cBhvr>
                                        <p:cTn id="42" dur="500"/>
                                        <p:tgtEl>
                                          <p:spTgt spid="6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par>
                                <p:cTn id="46" presetID="14" presetClass="entr" presetSubtype="10" fill="hold" nodeType="with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randombar(horizontal)">
                                      <p:cBhvr>
                                        <p:cTn id="48" dur="500"/>
                                        <p:tgtEl>
                                          <p:spTgt spid="128"/>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randombar(horizontal)">
                                      <p:cBhvr>
                                        <p:cTn id="51" dur="500"/>
                                        <p:tgtEl>
                                          <p:spTgt spid="13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randombar(horizontal)">
                                      <p:cBhvr>
                                        <p:cTn id="54" dur="500"/>
                                        <p:tgtEl>
                                          <p:spTgt spid="67"/>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randombar(horizontal)">
                                      <p:cBhvr>
                                        <p:cTn id="57" dur="500"/>
                                        <p:tgtEl>
                                          <p:spTgt spid="68"/>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randombar(horizontal)">
                                      <p:cBhvr>
                                        <p:cTn id="60" dur="500"/>
                                        <p:tgtEl>
                                          <p:spTgt spid="13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randombar(horizontal)">
                                      <p:cBhvr>
                                        <p:cTn id="63" dur="500"/>
                                        <p:tgtEl>
                                          <p:spTgt spid="73"/>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randombar(horizontal)">
                                      <p:cBhvr>
                                        <p:cTn id="68" dur="500"/>
                                        <p:tgtEl>
                                          <p:spTgt spid="74"/>
                                        </p:tgtEl>
                                      </p:cBhvr>
                                    </p:animEffect>
                                  </p:childTnLst>
                                </p:cTn>
                              </p:par>
                              <p:par>
                                <p:cTn id="69" presetID="14" presetClass="entr" presetSubtype="10"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randombar(horizontal)">
                                      <p:cBhvr>
                                        <p:cTn id="71" dur="500"/>
                                        <p:tgtEl>
                                          <p:spTgt spid="75"/>
                                        </p:tgtEl>
                                      </p:cBhvr>
                                    </p:animEffect>
                                  </p:childTnLst>
                                </p:cTn>
                              </p:par>
                              <p:par>
                                <p:cTn id="72" presetID="14" presetClass="entr" presetSubtype="1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randombar(horizontal)">
                                      <p:cBhvr>
                                        <p:cTn id="74" dur="500"/>
                                        <p:tgtEl>
                                          <p:spTgt spid="76"/>
                                        </p:tgtEl>
                                      </p:cBhvr>
                                    </p:animEffect>
                                  </p:childTnLst>
                                </p:cTn>
                              </p:par>
                              <p:par>
                                <p:cTn id="75" presetID="14" presetClass="entr" presetSubtype="1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randombar(horizontal)">
                                      <p:cBhvr>
                                        <p:cTn id="77" dur="500"/>
                                        <p:tgtEl>
                                          <p:spTgt spid="77"/>
                                        </p:tgtEl>
                                      </p:cBhvr>
                                    </p:animEffect>
                                  </p:childTnLst>
                                </p:cTn>
                              </p:par>
                              <p:par>
                                <p:cTn id="78" presetID="14" presetClass="entr" presetSubtype="1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randombar(horizontal)">
                                      <p:cBhvr>
                                        <p:cTn id="80" dur="500"/>
                                        <p:tgtEl>
                                          <p:spTgt spid="78"/>
                                        </p:tgtEl>
                                      </p:cBhvr>
                                    </p:animEffect>
                                  </p:childTnLst>
                                </p:cTn>
                              </p:par>
                              <p:par>
                                <p:cTn id="81" presetID="14" presetClass="entr" presetSubtype="10"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randombar(horizontal)">
                                      <p:cBhvr>
                                        <p:cTn id="83" dur="500"/>
                                        <p:tgtEl>
                                          <p:spTgt spid="79"/>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randombar(horizontal)">
                                      <p:cBhvr>
                                        <p:cTn id="86" dur="500"/>
                                        <p:tgtEl>
                                          <p:spTgt spid="82"/>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randombar(horizontal)">
                                      <p:cBhvr>
                                        <p:cTn id="89" dur="500"/>
                                        <p:tgtEl>
                                          <p:spTgt spid="83"/>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randombar(horizontal)">
                                      <p:cBhvr>
                                        <p:cTn id="92" dur="500"/>
                                        <p:tgtEl>
                                          <p:spTgt spid="8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randombar(horizontal)">
                                      <p:cBhvr>
                                        <p:cTn id="95" dur="500"/>
                                        <p:tgtEl>
                                          <p:spTgt spid="85"/>
                                        </p:tgtEl>
                                      </p:cBhvr>
                                    </p:animEffect>
                                  </p:childTnLst>
                                </p:cTn>
                              </p:par>
                              <p:par>
                                <p:cTn id="96" presetID="14" presetClass="entr" presetSubtype="10" fill="hold" nodeType="with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randombar(horizontal)">
                                      <p:cBhvr>
                                        <p:cTn id="98" dur="500"/>
                                        <p:tgtEl>
                                          <p:spTgt spid="86"/>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randombar(horizontal)">
                                      <p:cBhvr>
                                        <p:cTn id="101" dur="500"/>
                                        <p:tgtEl>
                                          <p:spTgt spid="87"/>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randombar(horizontal)">
                                      <p:cBhvr>
                                        <p:cTn id="104" dur="500"/>
                                        <p:tgtEl>
                                          <p:spTgt spid="88"/>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randombar(horizontal)">
                                      <p:cBhvr>
                                        <p:cTn id="107" dur="500"/>
                                        <p:tgtEl>
                                          <p:spTgt spid="89"/>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91"/>
                                        </p:tgtEl>
                                        <p:attrNameLst>
                                          <p:attrName>style.visibility</p:attrName>
                                        </p:attrNameLst>
                                      </p:cBhvr>
                                      <p:to>
                                        <p:strVal val="visible"/>
                                      </p:to>
                                    </p:set>
                                    <p:animEffect transition="in" filter="randombar(horizontal)">
                                      <p:cBhvr>
                                        <p:cTn id="110" dur="500"/>
                                        <p:tgtEl>
                                          <p:spTgt spid="9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randombar(horizontal)">
                                      <p:cBhvr>
                                        <p:cTn id="11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P spid="57" grpId="0"/>
      <p:bldP spid="61" grpId="0"/>
      <p:bldP spid="62" grpId="0"/>
      <p:bldP spid="63" grpId="0"/>
      <p:bldP spid="130" grpId="0"/>
      <p:bldP spid="67" grpId="0"/>
      <p:bldP spid="68" grpId="0"/>
      <p:bldP spid="134" grpId="0" animBg="1"/>
      <p:bldP spid="73" grpId="0"/>
      <p:bldP spid="74" grpId="0" animBg="1"/>
      <p:bldP spid="82" grpId="0"/>
      <p:bldP spid="83" grpId="0"/>
      <p:bldP spid="84" grpId="0"/>
      <p:bldP spid="85" grpId="0"/>
      <p:bldP spid="87" grpId="0"/>
      <p:bldP spid="88" grpId="0"/>
      <p:bldP spid="89" grpId="0"/>
      <p:bldP spid="91" grpId="0"/>
      <p:bldP spid="9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title"/>
          </p:nvPr>
        </p:nvSpPr>
        <p:spPr>
          <a:xfrm>
            <a:off x="1165475" y="549649"/>
            <a:ext cx="791129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StringBuilder</a:t>
            </a:r>
            <a:endParaRPr sz="2400" dirty="0"/>
          </a:p>
        </p:txBody>
      </p:sp>
      <p:sp>
        <p:nvSpPr>
          <p:cNvPr id="94" name="TextBox 93">
            <a:extLst>
              <a:ext uri="{FF2B5EF4-FFF2-40B4-BE49-F238E27FC236}">
                <a16:creationId xmlns:a16="http://schemas.microsoft.com/office/drawing/2014/main" id="{52D829A0-7339-44FE-BF96-1B5B54A45B76}"/>
              </a:ext>
            </a:extLst>
          </p:cNvPr>
          <p:cNvSpPr txBox="1"/>
          <p:nvPr/>
        </p:nvSpPr>
        <p:spPr>
          <a:xfrm>
            <a:off x="1255104" y="1120189"/>
            <a:ext cx="6104546" cy="2732479"/>
          </a:xfrm>
          <a:prstGeom prst="rect">
            <a:avLst/>
          </a:prstGeom>
          <a:noFill/>
          <a:ln>
            <a:solidFill>
              <a:schemeClr val="bg1">
                <a:lumMod val="50000"/>
              </a:schemeClr>
            </a:solidFill>
          </a:ln>
        </p:spPr>
        <p:txBody>
          <a:bodyPr wrap="square" rtlCol="0">
            <a:spAutoFit/>
          </a:bodyPr>
          <a:lstStyle/>
          <a:p>
            <a:pPr marL="171450" indent="-171450">
              <a:lnSpc>
                <a:spcPct val="150000"/>
              </a:lnSpc>
              <a:buClr>
                <a:schemeClr val="accent1"/>
              </a:buClr>
              <a:buFont typeface="Wingdings" panose="05000000000000000000" pitchFamily="2" charset="2"/>
              <a:buChar char="§"/>
            </a:pPr>
            <a:r>
              <a:rPr lang="en-US" sz="1050" dirty="0">
                <a:solidFill>
                  <a:srgbClr val="0070C0"/>
                </a:solidFill>
                <a:latin typeface="Consolas" panose="020B0609020204030204" pitchFamily="49" charset="0"/>
              </a:rPr>
              <a:t>Defined in System.Text</a:t>
            </a:r>
            <a:endParaRPr lang="en-US" sz="1050" dirty="0">
              <a:solidFill>
                <a:schemeClr val="bg1">
                  <a:lumMod val="85000"/>
                </a:schemeClr>
              </a:solidFill>
              <a:latin typeface="Consolas" panose="020B0609020204030204" pitchFamily="49" charset="0"/>
            </a:endParaRPr>
          </a:p>
          <a:p>
            <a:pPr marL="171450" indent="-171450">
              <a:lnSpc>
                <a:spcPct val="150000"/>
              </a:lnSpc>
              <a:buClr>
                <a:schemeClr val="accent1"/>
              </a:buClr>
              <a:buFont typeface="Wingdings" panose="05000000000000000000" pitchFamily="2" charset="2"/>
              <a:buChar char="§"/>
            </a:pPr>
            <a:r>
              <a:rPr lang="en-US" sz="1050" dirty="0">
                <a:solidFill>
                  <a:schemeClr val="bg1">
                    <a:lumMod val="85000"/>
                  </a:schemeClr>
                </a:solidFill>
                <a:latin typeface="Consolas" panose="020B0609020204030204" pitchFamily="49" charset="0"/>
              </a:rPr>
              <a:t>StringBuilder is Mutable.</a:t>
            </a:r>
            <a:endParaRPr lang="en-US" sz="1050" dirty="0">
              <a:solidFill>
                <a:srgbClr val="00B050"/>
              </a:solidFill>
              <a:latin typeface="Consolas" panose="020B0609020204030204" pitchFamily="49" charset="0"/>
            </a:endParaRPr>
          </a:p>
          <a:p>
            <a:pPr marL="171450" indent="-171450">
              <a:lnSpc>
                <a:spcPct val="150000"/>
              </a:lnSpc>
              <a:buClr>
                <a:schemeClr val="accent1"/>
              </a:buClr>
              <a:buFont typeface="Wingdings" panose="05000000000000000000" pitchFamily="2" charset="2"/>
              <a:buChar char="§"/>
            </a:pPr>
            <a:r>
              <a:rPr lang="en-US" sz="1050" dirty="0">
                <a:solidFill>
                  <a:schemeClr val="bg1">
                    <a:lumMod val="85000"/>
                  </a:schemeClr>
                </a:solidFill>
                <a:latin typeface="Consolas" panose="020B0609020204030204" pitchFamily="49" charset="0"/>
              </a:rPr>
              <a:t>Recommended if you are modifying string too many times.</a:t>
            </a:r>
          </a:p>
          <a:p>
            <a:pPr marL="171450" indent="-171450">
              <a:lnSpc>
                <a:spcPct val="150000"/>
              </a:lnSpc>
              <a:buClr>
                <a:schemeClr val="accent1"/>
              </a:buClr>
              <a:buFont typeface="Wingdings" panose="05000000000000000000" pitchFamily="2" charset="2"/>
              <a:buChar char="§"/>
            </a:pPr>
            <a:r>
              <a:rPr lang="en-US" sz="1050" dirty="0">
                <a:solidFill>
                  <a:srgbClr val="00B050"/>
                </a:solidFill>
                <a:latin typeface="Consolas" panose="020B0609020204030204" pitchFamily="49" charset="0"/>
              </a:rPr>
              <a:t>StringBuilder does not contain methods available in string like</a:t>
            </a:r>
          </a:p>
          <a:p>
            <a:pPr>
              <a:lnSpc>
                <a:spcPct val="150000"/>
              </a:lnSpc>
              <a:buClr>
                <a:schemeClr val="accent1"/>
              </a:buClr>
            </a:pPr>
            <a:r>
              <a:rPr lang="en-US" sz="1050" dirty="0">
                <a:solidFill>
                  <a:srgbClr val="00B050"/>
                </a:solidFill>
                <a:latin typeface="Consolas" panose="020B0609020204030204" pitchFamily="49" charset="0"/>
              </a:rPr>
              <a:t>    - </a:t>
            </a:r>
            <a:r>
              <a:rPr lang="en-US" sz="1050" dirty="0" err="1">
                <a:solidFill>
                  <a:srgbClr val="00B050"/>
                </a:solidFill>
                <a:latin typeface="Consolas" panose="020B0609020204030204" pitchFamily="49" charset="0"/>
              </a:rPr>
              <a:t>IndexOf</a:t>
            </a:r>
            <a:r>
              <a:rPr lang="en-US" sz="1050" dirty="0">
                <a:solidFill>
                  <a:srgbClr val="00B050"/>
                </a:solidFill>
                <a:latin typeface="Consolas" panose="020B0609020204030204" pitchFamily="49" charset="0"/>
              </a:rPr>
              <a:t>()</a:t>
            </a:r>
          </a:p>
          <a:p>
            <a:pPr>
              <a:lnSpc>
                <a:spcPct val="150000"/>
              </a:lnSpc>
              <a:buClr>
                <a:schemeClr val="accent1"/>
              </a:buClr>
            </a:pPr>
            <a:r>
              <a:rPr lang="en-US" sz="1050" dirty="0">
                <a:solidFill>
                  <a:srgbClr val="00B050"/>
                </a:solidFill>
                <a:latin typeface="Consolas" panose="020B0609020204030204" pitchFamily="49" charset="0"/>
              </a:rPr>
              <a:t>    - Contains()</a:t>
            </a:r>
          </a:p>
          <a:p>
            <a:pPr>
              <a:lnSpc>
                <a:spcPct val="150000"/>
              </a:lnSpc>
              <a:buClr>
                <a:schemeClr val="accent1"/>
              </a:buClr>
            </a:pPr>
            <a:r>
              <a:rPr lang="en-US" sz="1050" dirty="0">
                <a:solidFill>
                  <a:srgbClr val="00B050"/>
                </a:solidFill>
                <a:latin typeface="Consolas" panose="020B0609020204030204" pitchFamily="49" charset="0"/>
              </a:rPr>
              <a:t>    - </a:t>
            </a:r>
            <a:r>
              <a:rPr lang="en-US" sz="1050" dirty="0" err="1">
                <a:solidFill>
                  <a:srgbClr val="00B050"/>
                </a:solidFill>
                <a:latin typeface="Consolas" panose="020B0609020204030204" pitchFamily="49" charset="0"/>
              </a:rPr>
              <a:t>LastIndexOf</a:t>
            </a:r>
            <a:r>
              <a:rPr lang="en-US" sz="1050" dirty="0">
                <a:solidFill>
                  <a:srgbClr val="00B050"/>
                </a:solidFill>
                <a:latin typeface="Consolas" panose="020B0609020204030204" pitchFamily="49" charset="0"/>
              </a:rPr>
              <a:t>()</a:t>
            </a:r>
          </a:p>
          <a:p>
            <a:pPr marL="171450" indent="-171450">
              <a:lnSpc>
                <a:spcPct val="150000"/>
              </a:lnSpc>
              <a:buClr>
                <a:schemeClr val="accent1"/>
              </a:buClr>
              <a:buFont typeface="Wingdings" panose="05000000000000000000" pitchFamily="2" charset="2"/>
              <a:buChar char="§"/>
            </a:pPr>
            <a:r>
              <a:rPr lang="en-US" sz="1050" dirty="0">
                <a:solidFill>
                  <a:srgbClr val="00B050"/>
                </a:solidFill>
                <a:latin typeface="Consolas" panose="020B0609020204030204" pitchFamily="49" charset="0"/>
              </a:rPr>
              <a:t>New methods in StringBuilder for manipulation</a:t>
            </a:r>
          </a:p>
          <a:p>
            <a:pPr>
              <a:lnSpc>
                <a:spcPct val="150000"/>
              </a:lnSpc>
              <a:buClr>
                <a:schemeClr val="accent1"/>
              </a:buClr>
            </a:pPr>
            <a:r>
              <a:rPr lang="en-US" sz="1050" dirty="0">
                <a:solidFill>
                  <a:srgbClr val="00B050"/>
                </a:solidFill>
                <a:latin typeface="Consolas" panose="020B0609020204030204" pitchFamily="49" charset="0"/>
              </a:rPr>
              <a:t>    - Append()</a:t>
            </a:r>
          </a:p>
          <a:p>
            <a:pPr>
              <a:lnSpc>
                <a:spcPct val="150000"/>
              </a:lnSpc>
              <a:buClr>
                <a:schemeClr val="accent1"/>
              </a:buClr>
            </a:pPr>
            <a:r>
              <a:rPr lang="en-US" sz="1050" dirty="0">
                <a:solidFill>
                  <a:srgbClr val="00B050"/>
                </a:solidFill>
                <a:latin typeface="Consolas" panose="020B0609020204030204" pitchFamily="49" charset="0"/>
              </a:rPr>
              <a:t>    - Remove()</a:t>
            </a:r>
          </a:p>
          <a:p>
            <a:pPr>
              <a:lnSpc>
                <a:spcPct val="150000"/>
              </a:lnSpc>
              <a:buClr>
                <a:schemeClr val="accent1"/>
              </a:buClr>
            </a:pPr>
            <a:r>
              <a:rPr lang="en-US" sz="1050" dirty="0">
                <a:solidFill>
                  <a:srgbClr val="00B050"/>
                </a:solidFill>
                <a:latin typeface="Consolas" panose="020B0609020204030204" pitchFamily="49" charset="0"/>
              </a:rPr>
              <a:t>    - Clear()</a:t>
            </a:r>
          </a:p>
        </p:txBody>
      </p:sp>
    </p:spTree>
    <p:extLst>
      <p:ext uri="{BB962C8B-B14F-4D97-AF65-F5344CB8AC3E}">
        <p14:creationId xmlns:p14="http://schemas.microsoft.com/office/powerpoint/2010/main" val="1676377002"/>
      </p:ext>
    </p:extLst>
  </p:cSld>
  <p:clrMapOvr>
    <a:masterClrMapping/>
  </p:clrMapOvr>
</p:sld>
</file>

<file path=ppt/theme/theme1.xml><?xml version="1.0" encoding="utf-8"?>
<a:theme xmlns:a="http://schemas.openxmlformats.org/drawingml/2006/main" name="Eleanor template">
  <a:themeElements>
    <a:clrScheme name="Custom 4">
      <a:dk1>
        <a:srgbClr val="2E3037"/>
      </a:dk1>
      <a:lt1>
        <a:srgbClr val="FFFFFF"/>
      </a:lt1>
      <a:dk2>
        <a:srgbClr val="666666"/>
      </a:dk2>
      <a:lt2>
        <a:srgbClr val="F3F3F3"/>
      </a:lt2>
      <a:accent1>
        <a:srgbClr val="E87118"/>
      </a:accent1>
      <a:accent2>
        <a:srgbClr val="F18F59"/>
      </a:accent2>
      <a:accent3>
        <a:srgbClr val="F35B69"/>
      </a:accent3>
      <a:accent4>
        <a:srgbClr val="FAB2B9"/>
      </a:accent4>
      <a:accent5>
        <a:srgbClr val="999FA9"/>
      </a:accent5>
      <a:accent6>
        <a:srgbClr val="E2E7EE"/>
      </a:accent6>
      <a:hlink>
        <a:srgbClr val="E8711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3420</TotalTime>
  <Words>7987</Words>
  <Application>Microsoft Office PowerPoint</Application>
  <PresentationFormat>On-screen Show (16:9)</PresentationFormat>
  <Paragraphs>1809</Paragraphs>
  <Slides>182</Slides>
  <Notes>172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182</vt:i4>
      </vt:variant>
    </vt:vector>
  </HeadingPairs>
  <TitlesOfParts>
    <vt:vector size="204" baseType="lpstr">
      <vt:lpstr>Droid Serif</vt:lpstr>
      <vt:lpstr>Arial</vt:lpstr>
      <vt:lpstr>Agency FB</vt:lpstr>
      <vt:lpstr>Wingdings</vt:lpstr>
      <vt:lpstr>Montserrat</vt:lpstr>
      <vt:lpstr>Candara Light</vt:lpstr>
      <vt:lpstr>var(--font-family-body-lesson-markdown,"Droid Serif")</vt:lpstr>
      <vt:lpstr>Calibri Light</vt:lpstr>
      <vt:lpstr>urw-din</vt:lpstr>
      <vt:lpstr>Ink Free</vt:lpstr>
      <vt:lpstr>Roboto</vt:lpstr>
      <vt:lpstr>Corbel Light</vt:lpstr>
      <vt:lpstr>Consolas</vt:lpstr>
      <vt:lpstr>Quicksand</vt:lpstr>
      <vt:lpstr>Verdana</vt:lpstr>
      <vt:lpstr>Aharoni</vt:lpstr>
      <vt:lpstr>Arial</vt:lpstr>
      <vt:lpstr>Segoe UI</vt:lpstr>
      <vt:lpstr>Dosis</vt:lpstr>
      <vt:lpstr>Courier New</vt:lpstr>
      <vt:lpstr>Calibri</vt:lpstr>
      <vt:lpstr>Eleanor template</vt:lpstr>
      <vt:lpstr>PowerPoint Presentation</vt:lpstr>
      <vt:lpstr>What is this course about?</vt:lpstr>
      <vt:lpstr>Why this course?</vt:lpstr>
      <vt:lpstr>PowerPoint Presentation</vt:lpstr>
      <vt:lpstr>My learning curve!</vt:lpstr>
      <vt:lpstr>         Your Journey</vt:lpstr>
      <vt:lpstr>Your Journey!</vt:lpstr>
      <vt:lpstr>PowerPoint Presentation</vt:lpstr>
      <vt:lpstr>PowerPoint Presentation</vt:lpstr>
      <vt:lpstr>PowerPoint Presentation</vt:lpstr>
      <vt:lpstr>PowerPoint Presentation</vt:lpstr>
      <vt:lpstr>PowerPoint Presentation</vt:lpstr>
      <vt:lpstr>PowerPoint Presentation</vt:lpstr>
      <vt:lpstr>What is React?</vt:lpstr>
      <vt:lpstr>What is React?</vt:lpstr>
      <vt:lpstr>Create React App</vt:lpstr>
      <vt:lpstr>What is React?</vt:lpstr>
      <vt:lpstr>Tools Needed</vt:lpstr>
      <vt:lpstr>Visual Studio Code Extensions</vt:lpstr>
      <vt:lpstr>How to get Help? </vt:lpstr>
      <vt:lpstr>Section 2</vt:lpstr>
      <vt:lpstr>Section 3</vt:lpstr>
      <vt:lpstr>Section 4</vt:lpstr>
      <vt:lpstr>Section 5</vt:lpstr>
      <vt:lpstr>Section 6</vt:lpstr>
      <vt:lpstr>Section 7</vt:lpstr>
      <vt:lpstr>Section 2</vt:lpstr>
      <vt:lpstr>Section 2</vt:lpstr>
      <vt:lpstr>npx json-server --watch data/traveldb.json --port 5001</vt:lpstr>
      <vt:lpstr>Section 2</vt:lpstr>
      <vt:lpstr>Class vs Functional Components</vt:lpstr>
      <vt:lpstr>PowerPoint Presentation</vt:lpstr>
      <vt:lpstr>JSX Components</vt:lpstr>
      <vt:lpstr>RTK Query</vt:lpstr>
      <vt:lpstr>Reviews</vt:lpstr>
      <vt:lpstr>Feedback</vt:lpstr>
      <vt:lpstr>Bonus Content</vt:lpstr>
      <vt:lpstr>PowerPoint Presentation</vt:lpstr>
      <vt:lpstr>PowerPoint Presentation</vt:lpstr>
      <vt:lpstr>Prerequisites</vt:lpstr>
      <vt:lpstr>Reviews</vt:lpstr>
      <vt:lpstr>Azure Deployment</vt:lpstr>
      <vt:lpstr>Project Resources</vt:lpstr>
      <vt:lpstr>JSX</vt:lpstr>
      <vt:lpstr>Projects Built</vt:lpstr>
      <vt:lpstr>What we will learn</vt:lpstr>
      <vt:lpstr>Hello!</vt:lpstr>
      <vt:lpstr>Assignment 7 – CountOPedia Setup</vt:lpstr>
      <vt:lpstr>Class Component Lifecycle Methods</vt:lpstr>
      <vt:lpstr>DataTypes</vt:lpstr>
      <vt:lpstr>Data Types</vt:lpstr>
      <vt:lpstr>Data Types</vt:lpstr>
      <vt:lpstr>Float vs Double vs Decimal</vt:lpstr>
      <vt:lpstr>Data Types</vt:lpstr>
      <vt:lpstr>DataType Range</vt:lpstr>
      <vt:lpstr>Constants </vt:lpstr>
      <vt:lpstr>Constants</vt:lpstr>
      <vt:lpstr>Naming Convention</vt:lpstr>
      <vt:lpstr>Type Conversion</vt:lpstr>
      <vt:lpstr>Implicit Type Conversion</vt:lpstr>
      <vt:lpstr>Explicit Type Conversion</vt:lpstr>
      <vt:lpstr>Explicit Type Conversion</vt:lpstr>
      <vt:lpstr>Explicit Type Conversion – Data Loss!</vt:lpstr>
      <vt:lpstr>Explicit Type Conversion (For Non-compatible Types)</vt:lpstr>
      <vt:lpstr>Explicit Type Conversion (For Non-compatible Types)</vt:lpstr>
      <vt:lpstr>Explicit Type Conversion (For Non-compatible Types)</vt:lpstr>
      <vt:lpstr>C# Operators</vt:lpstr>
      <vt:lpstr>Assignment Operator</vt:lpstr>
      <vt:lpstr>Arithmetic Operator</vt:lpstr>
      <vt:lpstr>Operators</vt:lpstr>
      <vt:lpstr>Arithmetic Operator</vt:lpstr>
      <vt:lpstr>Arithmetic Operator (Increment/Decrement)</vt:lpstr>
      <vt:lpstr>Arithmetic Operators</vt:lpstr>
      <vt:lpstr>Assignment Operator</vt:lpstr>
      <vt:lpstr>Comparision Operator</vt:lpstr>
      <vt:lpstr>Comparision Operator</vt:lpstr>
      <vt:lpstr>Logical Operator</vt:lpstr>
      <vt:lpstr>Logical Operator</vt:lpstr>
      <vt:lpstr>AND and OR Operators</vt:lpstr>
      <vt:lpstr>Strings</vt:lpstr>
      <vt:lpstr>String’s in C#</vt:lpstr>
      <vt:lpstr>String’s in C#</vt:lpstr>
      <vt:lpstr>String’s Methods in C#</vt:lpstr>
      <vt:lpstr>Length</vt:lpstr>
      <vt:lpstr>IndexOf</vt:lpstr>
      <vt:lpstr>LastIndexOf</vt:lpstr>
      <vt:lpstr>IndexOf</vt:lpstr>
      <vt:lpstr>LastIndexOf</vt:lpstr>
      <vt:lpstr>SubString</vt:lpstr>
      <vt:lpstr>ToUpper / ToLower</vt:lpstr>
      <vt:lpstr>ToUpper / ToLower</vt:lpstr>
      <vt:lpstr>Trim</vt:lpstr>
      <vt:lpstr>IsNullOrEmpty / IsNullOrWhiteSpace</vt:lpstr>
      <vt:lpstr>Compare Strings</vt:lpstr>
      <vt:lpstr>String and Int Conversion</vt:lpstr>
      <vt:lpstr>String and Int Conversion</vt:lpstr>
      <vt:lpstr>StringBuilder</vt:lpstr>
      <vt:lpstr>String vs StringBuilder</vt:lpstr>
      <vt:lpstr>StringBuilder</vt:lpstr>
      <vt:lpstr>Method / Function A method/function is a block of code that performs certain actions and only runs when it is called.</vt:lpstr>
      <vt:lpstr>Methods / Functions in C#</vt:lpstr>
      <vt:lpstr>Methods / Functions in C#</vt:lpstr>
      <vt:lpstr>Methods / Functions in C#</vt:lpstr>
      <vt:lpstr>Conditional Flow</vt:lpstr>
      <vt:lpstr>Conditional Flow in C#</vt:lpstr>
      <vt:lpstr>IF/ELSE statement</vt:lpstr>
      <vt:lpstr>IF/ELSE statement</vt:lpstr>
      <vt:lpstr>IF/ELSE statement</vt:lpstr>
      <vt:lpstr>IF/ELSE statement</vt:lpstr>
      <vt:lpstr>Nested IF/ELSE statement</vt:lpstr>
      <vt:lpstr>Nested IF/ELSE statement</vt:lpstr>
      <vt:lpstr>SWITCH statement</vt:lpstr>
      <vt:lpstr>SWITCH statement</vt:lpstr>
      <vt:lpstr>SWITCH statement</vt:lpstr>
      <vt:lpstr>Loops</vt:lpstr>
      <vt:lpstr>Loops in C#</vt:lpstr>
      <vt:lpstr>While Loop</vt:lpstr>
      <vt:lpstr>While Loop</vt:lpstr>
      <vt:lpstr>Do-While Loop</vt:lpstr>
      <vt:lpstr>Do-While Loop</vt:lpstr>
      <vt:lpstr>Do-While Loop</vt:lpstr>
      <vt:lpstr>For Loop</vt:lpstr>
      <vt:lpstr>For Loop</vt:lpstr>
      <vt:lpstr>Foreach Loop</vt:lpstr>
      <vt:lpstr>Foreach Loop</vt:lpstr>
      <vt:lpstr>Classes A class is like a blueprint of a specific object.</vt:lpstr>
      <vt:lpstr>Classes in C#</vt:lpstr>
      <vt:lpstr>Classes in C#</vt:lpstr>
      <vt:lpstr>Declaring Class</vt:lpstr>
      <vt:lpstr>Object Basic unit of Object-Oriented Programming and represents the real-life entities.</vt:lpstr>
      <vt:lpstr>Declaring Objects (Instantiating a class)</vt:lpstr>
      <vt:lpstr>Declaring Objects (Instantiating a class)</vt:lpstr>
      <vt:lpstr>Constructors A constructor is a special method that is used to initialize objects.</vt:lpstr>
      <vt:lpstr>Parameterless Constructor (Default)</vt:lpstr>
      <vt:lpstr>Parameterized Constructor </vt:lpstr>
      <vt:lpstr>Multiple Constructor </vt:lpstr>
      <vt:lpstr>Destructors / Finalizers Finalizers (destructors) are used to perform any necessary final clean-up when the object is being destroyed.</vt:lpstr>
      <vt:lpstr>Destructors / Finalizers</vt:lpstr>
      <vt:lpstr>Destructor/Finalizer</vt:lpstr>
      <vt:lpstr>PowerPoint Presentation</vt:lpstr>
      <vt:lpstr>PowerPoint Presentation</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WHILE LOOP (ASSIGNMENT)</vt:lpstr>
      <vt:lpstr>WHILE LOOP (ASSIGNMENT)</vt:lpstr>
      <vt:lpstr>DO-WHILE LOOP (ASSIGNMENT)</vt:lpstr>
      <vt:lpstr>DO-WHILE LOOP (ASSIGNMENT)</vt:lpstr>
      <vt:lpstr>FOR LOOP (ASSIGNMENT)</vt:lpstr>
      <vt:lpstr>FOR LOOP</vt:lpstr>
      <vt:lpstr>FOR LOOP - ASSIGNMENT</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Bhrugen Patel</dc:creator>
  <cp:lastModifiedBy>Bhrugen</cp:lastModifiedBy>
  <cp:revision>13</cp:revision>
  <dcterms:modified xsi:type="dcterms:W3CDTF">2023-01-05T17:52:01Z</dcterms:modified>
</cp:coreProperties>
</file>